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2.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35"/>
  </p:handoutMasterIdLst>
  <p:sldIdLst>
    <p:sldId id="258" r:id="rId3"/>
    <p:sldId id="259" r:id="rId5"/>
    <p:sldId id="260" r:id="rId6"/>
    <p:sldId id="311" r:id="rId7"/>
    <p:sldId id="271" r:id="rId8"/>
    <p:sldId id="312" r:id="rId9"/>
    <p:sldId id="313" r:id="rId10"/>
    <p:sldId id="274" r:id="rId11"/>
    <p:sldId id="316" r:id="rId12"/>
    <p:sldId id="317" r:id="rId13"/>
    <p:sldId id="318" r:id="rId14"/>
    <p:sldId id="319" r:id="rId15"/>
    <p:sldId id="320" r:id="rId16"/>
    <p:sldId id="282" r:id="rId17"/>
    <p:sldId id="288" r:id="rId18"/>
    <p:sldId id="314" r:id="rId19"/>
    <p:sldId id="315" r:id="rId20"/>
    <p:sldId id="297" r:id="rId21"/>
    <p:sldId id="298" r:id="rId22"/>
    <p:sldId id="299" r:id="rId23"/>
    <p:sldId id="300" r:id="rId24"/>
    <p:sldId id="301" r:id="rId25"/>
    <p:sldId id="276" r:id="rId26"/>
    <p:sldId id="302" r:id="rId27"/>
    <p:sldId id="289" r:id="rId28"/>
    <p:sldId id="280" r:id="rId29"/>
    <p:sldId id="284" r:id="rId30"/>
    <p:sldId id="287" r:id="rId31"/>
    <p:sldId id="292" r:id="rId32"/>
    <p:sldId id="291" r:id="rId33"/>
    <p:sldId id="277" r:id="rId34"/>
  </p:sldIdLst>
  <p:sldSz cx="12192000" cy="6858000"/>
  <p:notesSz cx="6858000" cy="9144000"/>
  <p:embeddedFontLst>
    <p:embeddedFont>
      <p:font typeface="Bebas Neue" panose="020B0606020202050201" charset="0"/>
      <p:regular r:id="rId40"/>
    </p:embeddedFont>
    <p:embeddedFont>
      <p:font typeface="Sunshine Rain" panose="00000500000000000000" charset="0"/>
      <p:regular r:id="rId41"/>
    </p:embeddedFont>
    <p:embeddedFont>
      <p:font typeface="Nunito SemiBold" charset="0"/>
      <p:bold r:id="rId42"/>
    </p:embeddedFont>
    <p:embeddedFont>
      <p:font typeface="微软雅黑" panose="020B0503020204020204" charset="-122"/>
      <p:regular r:id="rId43"/>
    </p:embeddedFont>
    <p:embeddedFont>
      <p:font typeface="微软雅黑" panose="020B0503020204020204" pitchFamily="34" charset="-120"/>
      <p:regular r:id="rId44"/>
    </p:embeddedFont>
    <p:embeddedFont>
      <p:font typeface="Nunito ExtraBold" charset="0"/>
      <p:bold r:id="rId45"/>
    </p:embeddedFont>
    <p:embeddedFont>
      <p:font typeface="Calibri" panose="020F0502020204030204" charset="0"/>
      <p:regular r:id="rId46"/>
      <p:bold r:id="rId47"/>
      <p:italic r:id="rId48"/>
      <p:boldItalic r:id="rId49"/>
    </p:embeddedFont>
    <p:embeddedFont>
      <p:font typeface="Nunito Medium" charset="0"/>
      <p:regular r:id="rId50"/>
    </p:embeddedFont>
    <p:embeddedFont>
      <p:font typeface="Nunito Black" charset="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253.xml"/><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As the video showed, today I will demonstrate the AIoT-based Intelligent White Cane we designed.</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ESP32 is used to drive the motor for automatic traction, and the micro:bit is used for fall detection and other data transmissions. The Raspberry Pi acts as a fog server, which is the core part of our hardware devices.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As you can see in the overall IoT architecture, we adopt the Master-Slave mode. For edge sensors to connect to the hub or fog server, we use protocols and transmission methods like radio communication, USB, Bluetooth, I2C, GPIO, and UART. For communication between the fog server and the cloud server, we primarily use HTTP and WebSocket protocols.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Here's the fall detection feature. We use the acceleration and inclination sensors of the micro:bit to detect if the user falls down.</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This is the motor driver server for automatic traction in the ESP32. It is worth noting that the ESP32 has a dual-core processor, allowing us to use the TaskPinnedToCore module to implement multithreading.</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We have a Flask-based data server in the Raspberry Pi. It provides all data collected from sensors to the </a:t>
            </a:r>
            <a:r>
              <a:rPr lang="en-US" altLang="zh-CN"/>
              <a:t>cloud </a:t>
            </a:r>
            <a:r>
              <a:rPr lang="zh-CN" altLang="en-US"/>
              <a:t>server.</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 better implement these features, we have used and trained many machine learning models. </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first is for predicting the weather after 20 minutes using linear regression to predict temperature, pressure, and humidity. </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Then, we trained a random forest classifier model to classify these data into specific weather conditions</a:t>
            </a:r>
            <a:r>
              <a:rPr lang="en-US" altLang="zh-CN"/>
              <a:t>, such as cloudy or rainy</a:t>
            </a:r>
            <a:r>
              <a:rPr lang="zh-CN" altLang="en-US"/>
              <a:t>. The model accuracy is shown here. If the weather changes, we will alert the user.</a:t>
            </a:r>
            <a:r>
              <a:rPr lang="en-US" altLang="zh-CN"/>
              <a:t> </a:t>
            </a:r>
            <a:endParaRPr lang="en-US" altLang="zh-CN"/>
          </a:p>
          <a:p>
            <a:r>
              <a:rPr lang="en-US" altLang="zh-CN"/>
              <a:t>For future improvement of the prediction accuracy, we may first, </a:t>
            </a:r>
            <a:r>
              <a:rPr dirty="0">
                <a:solidFill>
                  <a:srgbClr val="6EC7D6"/>
                </a:solidFill>
                <a:latin typeface="微软雅黑" panose="020B0503020204020204" charset="-122"/>
                <a:ea typeface="微软雅黑" panose="020B0503020204020204" charset="-122"/>
                <a:cs typeface="+mn-ea"/>
                <a:sym typeface="+mn-lt"/>
              </a:rPr>
              <a:t>add sensors and the features they measure </a:t>
            </a:r>
            <a:r>
              <a:rPr lang="en-US" dirty="0">
                <a:solidFill>
                  <a:srgbClr val="6EC7D6"/>
                </a:solidFill>
                <a:latin typeface="微软雅黑" panose="020B0503020204020204" charset="-122"/>
                <a:ea typeface="微软雅黑" panose="020B0503020204020204" charset="-122"/>
                <a:cs typeface="+mn-ea"/>
                <a:sym typeface="+mn-lt"/>
              </a:rPr>
              <a:t> to </a:t>
            </a:r>
            <a:r>
              <a:rPr dirty="0">
                <a:solidFill>
                  <a:srgbClr val="6EC7D6"/>
                </a:solidFill>
                <a:latin typeface="微软雅黑" panose="020B0503020204020204" charset="-122"/>
                <a:ea typeface="微软雅黑" panose="020B0503020204020204" charset="-122"/>
                <a:cs typeface="+mn-ea"/>
                <a:sym typeface="+mn-lt"/>
              </a:rPr>
              <a:t>improve the prediction accuracy and reliability of the model</a:t>
            </a:r>
            <a:r>
              <a:rPr lang="en-US" dirty="0">
                <a:solidFill>
                  <a:srgbClr val="6EC7D6"/>
                </a:solidFill>
                <a:latin typeface="微软雅黑" panose="020B0503020204020204" charset="-122"/>
                <a:ea typeface="微软雅黑" panose="020B0503020204020204" charset="-122"/>
                <a:cs typeface="+mn-ea"/>
                <a:sym typeface="+mn-lt"/>
              </a:rPr>
              <a:t>. Second, c</a:t>
            </a:r>
            <a:r>
              <a:rPr lang="zh-CN" altLang="en-US">
                <a:sym typeface="+mn-ea"/>
              </a:rPr>
              <a:t>ombine random forests with other models to form more powerful ensemble models, such as Gradient Boosting or Extreme Gradient Boosting (XGBoost), to improve prediction performance</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For the computer vision part, like traffic lights detection and zebra crossing detection, we use YOLO v5, and trained the model with data scraped from the web.</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Here are examples of recognition results. </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content will include 5 parts. From the </a:t>
            </a:r>
            <a:r>
              <a:rPr lang="en-US" altLang="zh-CN"/>
              <a:t>raise</a:t>
            </a:r>
            <a:r>
              <a:rPr lang="zh-CN" altLang="en-US"/>
              <a:t> of the problem to its solution, I will guide you through each step.</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For traffic light detection, we use a color detection algorithm.</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For zebra crossing detection, we use the Hough Transform algorithm to detect the necessary parallel lines and other shapes.</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And for plate number detection used in car reservation, we use NMS to retain the highest scoring bounding boxes.</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We have a solid architecture, but we also need excellent software applications. </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Considering the actual conditions of visually impaired individuals, we have reduced the number of physical buttons and used an intelligent voice assistant to help users perform most operations, like querying weather and time, car reservation, navigation, and email communication with the user's family member.</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Here is the software structure on the cloud server. The backend is a user management system and data server, and the frontend is a React-based webpage.</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backend is a Flask-based user management server, and we use JWT for authentication and SQLite for user database storage.</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frontend is a React-based webpage, and we also use cutting-edge web development technologies like Vite, React, TypeScript, and TailwindCSS, etc.</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This is the login page, and we ensure every account is binding to </a:t>
            </a:r>
            <a:r>
              <a:rPr lang="en-US" altLang="zh-CN"/>
              <a:t>an </a:t>
            </a:r>
            <a:r>
              <a:rPr lang="zh-CN" altLang="en-US"/>
              <a:t>only one cane by ID.</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Here is the webpage's detail. Here is the current weather info and weather prediction. Here is a real-time video monitor sent from the cane. </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First, let's look at the overview of the problem statement.</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Here is the real-time location of the cane, also of the user. And we provide global location and real-time route line once the user is moving.</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That's all for our intelligent white cane's design. Thank you.</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Why do we want to design an intelligent white cane? Because it</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will</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meet the market</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need</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As you can see in this chart, the number of visually impaired individuals is increasing</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steadily. Current market-available canes fail to meet the </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various</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needs of users</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and </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didn’t</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ke</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ep</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up with the current trend </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of</a:t>
            </a:r>
            <a:r>
              <a:rPr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AIoT. This is why </a:t>
            </a:r>
            <a:r>
              <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it’s significant to conduct intelligent white cane.</a:t>
            </a:r>
            <a:endParaRPr lang="en-US"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 solve this problem, we designed the solution system as follows.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This cane system integrates features such as fall detection, GPS real-time location, traffic lights and crosswalk recognition, environmental detection,</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and obstacle avoidance to act as the user's eyes and ensure their safety. Meanwhile, an intelligent voice assistant and a webpage interface are applied to </a:t>
            </a:r>
            <a:r>
              <a:rPr lang="en-US" altLang="zh-CN"/>
              <a:t>ensure the easy use for the user</a:t>
            </a:r>
            <a:r>
              <a:rPr lang="zh-CN" altLang="en-US"/>
              <a:t> and allow family members to monitor remotely.</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Now, let's look at our details on the IoT prototype. </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These are the sensors we use, like the NEOM6 for GPS location, the BME280 for weather detection, and others for obstacle detection, motor driving, etc.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path_Ellipse 9 (Stroke)-2050&amp;12778"/>
          <p:cNvSpPr/>
          <p:nvPr userDrawn="1">
            <p:custDataLst>
              <p:tags r:id="rId2"/>
            </p:custDataLst>
          </p:nvPr>
        </p:nvSpPr>
        <p:spPr>
          <a:xfrm>
            <a:off x="9144000" y="0"/>
            <a:ext cx="3044952" cy="4014216"/>
          </a:xfrm>
          <a:custGeom>
            <a:avLst/>
            <a:gdLst/>
            <a:ahLst/>
            <a:cxnLst/>
            <a:rect l="l" t="t" r="r" b="b"/>
            <a:pathLst>
              <a:path w="3044952" h="4014216">
                <a:moveTo>
                  <a:pt x="694944" y="0"/>
                </a:moveTo>
                <a:cubicBezTo>
                  <a:pt x="576072" y="301752"/>
                  <a:pt x="512064" y="621792"/>
                  <a:pt x="512064" y="969264"/>
                </a:cubicBezTo>
                <a:cubicBezTo>
                  <a:pt x="512064" y="2368296"/>
                  <a:pt x="1645920" y="3502152"/>
                  <a:pt x="3044952" y="3502152"/>
                </a:cubicBezTo>
                <a:lnTo>
                  <a:pt x="3044952" y="4014216"/>
                </a:lnTo>
                <a:cubicBezTo>
                  <a:pt x="1362456" y="4014216"/>
                  <a:pt x="0" y="2651760"/>
                  <a:pt x="0" y="969264"/>
                </a:cubicBezTo>
                <a:cubicBezTo>
                  <a:pt x="0" y="630936"/>
                  <a:pt x="54864" y="301752"/>
                  <a:pt x="155448" y="0"/>
                </a:cubicBezTo>
                <a:lnTo>
                  <a:pt x="694944" y="0"/>
                </a:lnTo>
              </a:path>
            </a:pathLst>
          </a:custGeom>
          <a:solidFill>
            <a:schemeClr val="accent1">
              <a:alpha val="10000"/>
            </a:schemeClr>
          </a:solidFill>
        </p:spPr>
        <p:txBody>
          <a:bodyPr/>
          <a:lstStyle/>
          <a:p>
            <a:endParaRPr lang="zh-CN" altLang="en-US"/>
          </a:p>
        </p:txBody>
      </p:sp>
      <p:sp>
        <p:nvSpPr>
          <p:cNvPr id="9" name="Ellipse 3 (Stroke)_#color-2050&amp;12715"/>
          <p:cNvSpPr/>
          <p:nvPr userDrawn="1">
            <p:custDataLst>
              <p:tags r:id="rId3"/>
            </p:custDataLst>
          </p:nvPr>
        </p:nvSpPr>
        <p:spPr>
          <a:xfrm>
            <a:off x="6184392" y="1938528"/>
            <a:ext cx="6007608" cy="4919472"/>
          </a:xfrm>
          <a:custGeom>
            <a:avLst/>
            <a:gdLst/>
            <a:ahLst/>
            <a:cxnLst/>
            <a:rect l="l" t="t" r="r" b="b"/>
            <a:pathLst>
              <a:path w="6007608" h="4919472">
                <a:moveTo>
                  <a:pt x="6007608" y="640080"/>
                </a:moveTo>
                <a:cubicBezTo>
                  <a:pt x="5394960" y="237744"/>
                  <a:pt x="4663440" y="0"/>
                  <a:pt x="3877056" y="0"/>
                </a:cubicBezTo>
                <a:cubicBezTo>
                  <a:pt x="1737360" y="0"/>
                  <a:pt x="0" y="1737360"/>
                  <a:pt x="0" y="3877056"/>
                </a:cubicBezTo>
                <a:cubicBezTo>
                  <a:pt x="0" y="4233672"/>
                  <a:pt x="45720" y="4581144"/>
                  <a:pt x="137160" y="4919472"/>
                </a:cubicBezTo>
                <a:lnTo>
                  <a:pt x="676656" y="4919472"/>
                </a:lnTo>
                <a:cubicBezTo>
                  <a:pt x="566928" y="4590288"/>
                  <a:pt x="512064" y="4233672"/>
                  <a:pt x="512064" y="3877056"/>
                </a:cubicBezTo>
                <a:cubicBezTo>
                  <a:pt x="512064" y="2011680"/>
                  <a:pt x="2011680" y="512064"/>
                  <a:pt x="3877056" y="512064"/>
                </a:cubicBezTo>
                <a:cubicBezTo>
                  <a:pt x="4681728" y="512064"/>
                  <a:pt x="5422392" y="795528"/>
                  <a:pt x="6007608" y="1271016"/>
                </a:cubicBezTo>
                <a:lnTo>
                  <a:pt x="6007608" y="640080"/>
                </a:lnTo>
              </a:path>
            </a:pathLst>
          </a:custGeom>
          <a:solidFill>
            <a:schemeClr val="accent1"/>
          </a:solidFill>
        </p:spPr>
      </p:sp>
      <p:sp>
        <p:nvSpPr>
          <p:cNvPr id="11" name="Ellipse 8 (Stroke)_#color-2050&amp;12718"/>
          <p:cNvSpPr/>
          <p:nvPr userDrawn="1">
            <p:custDataLst>
              <p:tags r:id="rId4"/>
            </p:custDataLst>
          </p:nvPr>
        </p:nvSpPr>
        <p:spPr>
          <a:xfrm>
            <a:off x="5312664" y="4581144"/>
            <a:ext cx="630936" cy="1984248"/>
          </a:xfrm>
          <a:custGeom>
            <a:avLst/>
            <a:gdLst/>
            <a:ahLst/>
            <a:cxnLst/>
            <a:rect l="l" t="t" r="r" b="b"/>
            <a:pathLst>
              <a:path w="630936" h="1984248">
                <a:moveTo>
                  <a:pt x="438912" y="9144"/>
                </a:moveTo>
                <a:cubicBezTo>
                  <a:pt x="576072" y="45720"/>
                  <a:pt x="658368" y="182880"/>
                  <a:pt x="621792" y="320040"/>
                </a:cubicBezTo>
                <a:cubicBezTo>
                  <a:pt x="512064" y="749808"/>
                  <a:pt x="475488" y="1216152"/>
                  <a:pt x="539496" y="1691640"/>
                </a:cubicBezTo>
                <a:cubicBezTo>
                  <a:pt x="557784" y="1828800"/>
                  <a:pt x="457200" y="1956816"/>
                  <a:pt x="320040" y="1975104"/>
                </a:cubicBezTo>
                <a:cubicBezTo>
                  <a:pt x="182880" y="1993392"/>
                  <a:pt x="54864" y="1901952"/>
                  <a:pt x="36576" y="1755648"/>
                </a:cubicBezTo>
                <a:cubicBezTo>
                  <a:pt x="-36576" y="1216152"/>
                  <a:pt x="0" y="685800"/>
                  <a:pt x="128016" y="192024"/>
                </a:cubicBezTo>
                <a:cubicBezTo>
                  <a:pt x="164592" y="54864"/>
                  <a:pt x="301752" y="-27432"/>
                  <a:pt x="438912" y="9144"/>
                </a:cubicBezTo>
              </a:path>
            </a:pathLst>
          </a:custGeom>
          <a:solidFill>
            <a:schemeClr val="accent1"/>
          </a:solidFill>
        </p:spPr>
      </p:sp>
      <p:sp>
        <p:nvSpPr>
          <p:cNvPr id="12" name="Ellipse 4 (Stroke)_#color_$accent2_$accent2-2050&amp;12721"/>
          <p:cNvSpPr/>
          <p:nvPr userDrawn="1">
            <p:custDataLst>
              <p:tags r:id="rId5"/>
            </p:custDataLst>
          </p:nvPr>
        </p:nvSpPr>
        <p:spPr>
          <a:xfrm>
            <a:off x="6739128" y="1947672"/>
            <a:ext cx="5449824" cy="2194560"/>
          </a:xfrm>
          <a:custGeom>
            <a:avLst/>
            <a:gdLst/>
            <a:ahLst/>
            <a:cxnLst/>
            <a:rect l="l" t="t" r="r" b="b"/>
            <a:pathLst>
              <a:path w="5449824" h="2194560">
                <a:moveTo>
                  <a:pt x="5449824" y="640080"/>
                </a:moveTo>
                <a:lnTo>
                  <a:pt x="5449824" y="1280160"/>
                </a:lnTo>
                <a:cubicBezTo>
                  <a:pt x="4864608" y="795528"/>
                  <a:pt x="4123944" y="512064"/>
                  <a:pt x="3310128" y="512064"/>
                </a:cubicBezTo>
                <a:cubicBezTo>
                  <a:pt x="2112264" y="512064"/>
                  <a:pt x="1060704" y="1133856"/>
                  <a:pt x="466344" y="2075688"/>
                </a:cubicBezTo>
                <a:cubicBezTo>
                  <a:pt x="393192" y="2194560"/>
                  <a:pt x="237744" y="2221992"/>
                  <a:pt x="118872" y="2148840"/>
                </a:cubicBezTo>
                <a:cubicBezTo>
                  <a:pt x="0" y="2075688"/>
                  <a:pt x="-36576" y="1920240"/>
                  <a:pt x="36576" y="1801368"/>
                </a:cubicBezTo>
                <a:cubicBezTo>
                  <a:pt x="722376" y="722376"/>
                  <a:pt x="1929384" y="0"/>
                  <a:pt x="3310128" y="0"/>
                </a:cubicBezTo>
                <a:cubicBezTo>
                  <a:pt x="4096512" y="0"/>
                  <a:pt x="4837176" y="237744"/>
                  <a:pt x="5449824" y="640080"/>
                </a:cubicBezTo>
              </a:path>
            </a:pathLst>
          </a:custGeom>
          <a:gradFill>
            <a:gsLst>
              <a:gs pos="0">
                <a:schemeClr val="accent1">
                  <a:lumMod val="75000"/>
                  <a:alpha val="70000"/>
                </a:schemeClr>
              </a:gs>
              <a:gs pos="70313">
                <a:schemeClr val="accent2">
                  <a:alpha val="0"/>
                </a:schemeClr>
              </a:gs>
            </a:gsLst>
            <a:lin ang="74674"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3" name="Ellipse 10 (Stroke)_#color-2050&amp;12724"/>
          <p:cNvSpPr/>
          <p:nvPr userDrawn="1">
            <p:custDataLst>
              <p:tags r:id="rId6"/>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sp>
      <p:sp>
        <p:nvSpPr>
          <p:cNvPr id="2" name="标题 1"/>
          <p:cNvSpPr>
            <a:spLocks noGrp="1"/>
          </p:cNvSpPr>
          <p:nvPr>
            <p:ph type="ctrTitle"/>
            <p:custDataLst>
              <p:tags r:id="rId7"/>
            </p:custDataLst>
          </p:nvPr>
        </p:nvSpPr>
        <p:spPr>
          <a:xfrm>
            <a:off x="873125" y="1811020"/>
            <a:ext cx="5765800" cy="2076450"/>
          </a:xfrm>
        </p:spPr>
        <p:txBody>
          <a:bodyPr wrap="square" anchor="b" anchorCtr="0">
            <a:normAutofit/>
          </a:bodyPr>
          <a:lstStyle>
            <a:lvl1pPr algn="l">
              <a:lnSpc>
                <a:spcPct val="100000"/>
              </a:lnSpc>
              <a:defRPr sz="5400">
                <a:solidFill>
                  <a:schemeClr val="tx1"/>
                </a:solidFill>
                <a:latin typeface="+mj-ea"/>
                <a:ea typeface="+mj-ea"/>
                <a:cs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1"/>
            </p:custDataLst>
          </p:nvPr>
        </p:nvSpPr>
        <p:spPr>
          <a:xfrm>
            <a:off x="838200" y="4229100"/>
            <a:ext cx="2654935" cy="606425"/>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2400">
                <a:solidFill>
                  <a:srgbClr val="FFFFFF"/>
                </a:solidFill>
                <a:latin typeface="+mn-ea"/>
                <a:ea typeface="+mn-ea"/>
                <a:cs typeface="+mn-ea"/>
              </a:defRPr>
            </a:lvl1pPr>
          </a:lstStyle>
          <a:p>
            <a:pPr lvl="0"/>
            <a:r>
              <a:rPr lang="zh-CN" altLang="en-US" dirty="0"/>
              <a:t>署名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atin typeface="+mn-lt"/>
                <a:ea typeface="+mn-lt"/>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bg_#color-2050&amp;12433"/>
          <p:cNvSpPr/>
          <p:nvPr userDrawn="1">
            <p:custDataLst>
              <p:tags r:id="rId2"/>
            </p:custDataLst>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15" name="Ellipse 3_#color_$lt1_$lt1-2050&amp;12754"/>
          <p:cNvSpPr/>
          <p:nvPr userDrawn="1">
            <p:custDataLst>
              <p:tags r:id="rId3"/>
            </p:custDataLst>
          </p:nvPr>
        </p:nvSpPr>
        <p:spPr>
          <a:xfrm>
            <a:off x="8891016" y="0"/>
            <a:ext cx="3300984" cy="3877056"/>
          </a:xfrm>
          <a:custGeom>
            <a:avLst/>
            <a:gdLst/>
            <a:ahLst/>
            <a:cxnLst/>
            <a:rect l="l" t="t" r="r" b="b"/>
            <a:pathLst>
              <a:path w="3300984" h="3877056">
                <a:moveTo>
                  <a:pt x="512064" y="0"/>
                </a:moveTo>
                <a:lnTo>
                  <a:pt x="0" y="0"/>
                </a:lnTo>
                <a:cubicBezTo>
                  <a:pt x="-27432" y="1920240"/>
                  <a:pt x="1380744" y="3584448"/>
                  <a:pt x="3300984" y="3877056"/>
                </a:cubicBezTo>
                <a:lnTo>
                  <a:pt x="3300984" y="3355848"/>
                </a:lnTo>
                <a:cubicBezTo>
                  <a:pt x="1664208" y="3081528"/>
                  <a:pt x="484632" y="1645920"/>
                  <a:pt x="512064" y="0"/>
                </a:cubicBezTo>
              </a:path>
            </a:pathLst>
          </a:custGeom>
          <a:gradFill>
            <a:gsLst>
              <a:gs pos="69000">
                <a:srgbClr val="FFFFFF">
                  <a:alpha val="100000"/>
                </a:srgbClr>
              </a:gs>
              <a:gs pos="82000">
                <a:schemeClr val="lt1">
                  <a:alpha val="0"/>
                </a:schemeClr>
              </a:gs>
              <a:gs pos="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 name="Ellipse 4 (Stroke)_#color_$lt1_$accent1-2050&amp;12757"/>
          <p:cNvSpPr/>
          <p:nvPr userDrawn="1">
            <p:custDataLst>
              <p:tags r:id="rId4"/>
            </p:custDataLst>
          </p:nvPr>
        </p:nvSpPr>
        <p:spPr>
          <a:xfrm>
            <a:off x="9262872" y="1389888"/>
            <a:ext cx="2926080" cy="2478024"/>
          </a:xfrm>
          <a:custGeom>
            <a:avLst/>
            <a:gdLst/>
            <a:ahLst/>
            <a:cxnLst/>
            <a:rect l="l" t="t" r="r" b="b"/>
            <a:pathLst>
              <a:path w="2926080" h="2478024">
                <a:moveTo>
                  <a:pt x="2926080" y="2478024"/>
                </a:moveTo>
                <a:lnTo>
                  <a:pt x="2926080" y="1965960"/>
                </a:lnTo>
                <a:cubicBezTo>
                  <a:pt x="1837944" y="1783080"/>
                  <a:pt x="941832" y="1078992"/>
                  <a:pt x="484632" y="137160"/>
                </a:cubicBezTo>
                <a:cubicBezTo>
                  <a:pt x="420624" y="18288"/>
                  <a:pt x="265176" y="-36576"/>
                  <a:pt x="137160" y="27432"/>
                </a:cubicBezTo>
                <a:cubicBezTo>
                  <a:pt x="18288" y="91440"/>
                  <a:pt x="-36576" y="237744"/>
                  <a:pt x="27432" y="365760"/>
                </a:cubicBezTo>
                <a:cubicBezTo>
                  <a:pt x="566928" y="1472184"/>
                  <a:pt x="1627632" y="2286000"/>
                  <a:pt x="2926080" y="2478024"/>
                </a:cubicBezTo>
              </a:path>
            </a:pathLst>
          </a:custGeom>
          <a:gradFill>
            <a:gsLst>
              <a:gs pos="0">
                <a:schemeClr val="lt1">
                  <a:alpha val="80000"/>
                </a:schemeClr>
              </a:gs>
              <a:gs pos="10000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 name="Ellipse 8 (Stroke)_#color-2050&amp;12760"/>
          <p:cNvSpPr/>
          <p:nvPr userDrawn="1">
            <p:custDataLst>
              <p:tags r:id="rId5"/>
            </p:custDataLst>
          </p:nvPr>
        </p:nvSpPr>
        <p:spPr>
          <a:xfrm>
            <a:off x="10716768" y="3822192"/>
            <a:ext cx="1472184" cy="841248"/>
          </a:xfrm>
          <a:custGeom>
            <a:avLst/>
            <a:gdLst/>
            <a:ahLst/>
            <a:cxnLst/>
            <a:rect l="l" t="t" r="r" b="b"/>
            <a:pathLst>
              <a:path w="1472184" h="841248">
                <a:moveTo>
                  <a:pt x="1472184" y="329184"/>
                </a:moveTo>
                <a:lnTo>
                  <a:pt x="1472184" y="841248"/>
                </a:lnTo>
                <a:cubicBezTo>
                  <a:pt x="1005840" y="795528"/>
                  <a:pt x="557784" y="676656"/>
                  <a:pt x="146304" y="484632"/>
                </a:cubicBezTo>
                <a:cubicBezTo>
                  <a:pt x="18288" y="429768"/>
                  <a:pt x="-36576" y="274320"/>
                  <a:pt x="27432" y="146304"/>
                </a:cubicBezTo>
                <a:cubicBezTo>
                  <a:pt x="82296" y="18288"/>
                  <a:pt x="237744" y="-36576"/>
                  <a:pt x="356616" y="27432"/>
                </a:cubicBezTo>
                <a:cubicBezTo>
                  <a:pt x="704088" y="182880"/>
                  <a:pt x="1078992" y="292608"/>
                  <a:pt x="1472184" y="329184"/>
                </a:cubicBezTo>
              </a:path>
            </a:pathLst>
          </a:custGeom>
          <a:solidFill>
            <a:schemeClr val="lt1">
              <a:alpha val="40000"/>
            </a:schemeClr>
          </a:solidFill>
        </p:spPr>
      </p:sp>
      <p:sp>
        <p:nvSpPr>
          <p:cNvPr id="19" name="Ellipse 9_#color-2050&amp;12763"/>
          <p:cNvSpPr/>
          <p:nvPr userDrawn="1">
            <p:custDataLst>
              <p:tags r:id="rId6"/>
            </p:custDataLst>
          </p:nvPr>
        </p:nvSpPr>
        <p:spPr>
          <a:xfrm>
            <a:off x="0" y="3429000"/>
            <a:ext cx="3255264" cy="3429000"/>
          </a:xfrm>
          <a:custGeom>
            <a:avLst/>
            <a:gdLst/>
            <a:ahLst/>
            <a:cxnLst/>
            <a:rect l="l" t="t" r="r" b="b"/>
            <a:pathLst>
              <a:path w="3255264" h="3429000">
                <a:moveTo>
                  <a:pt x="3227832" y="3429000"/>
                </a:moveTo>
                <a:cubicBezTo>
                  <a:pt x="3246120" y="3300984"/>
                  <a:pt x="3255264" y="3172968"/>
                  <a:pt x="3255264" y="3044952"/>
                </a:cubicBezTo>
                <a:cubicBezTo>
                  <a:pt x="3255264" y="1362456"/>
                  <a:pt x="1883664" y="0"/>
                  <a:pt x="201168" y="0"/>
                </a:cubicBezTo>
                <a:cubicBezTo>
                  <a:pt x="137160" y="0"/>
                  <a:pt x="64008" y="0"/>
                  <a:pt x="0" y="9144"/>
                </a:cubicBezTo>
                <a:lnTo>
                  <a:pt x="0" y="512064"/>
                </a:lnTo>
                <a:cubicBezTo>
                  <a:pt x="64008" y="512064"/>
                  <a:pt x="137160" y="512064"/>
                  <a:pt x="201168" y="512064"/>
                </a:cubicBezTo>
                <a:cubicBezTo>
                  <a:pt x="1609344" y="512064"/>
                  <a:pt x="2743200" y="1645920"/>
                  <a:pt x="2743200" y="3044952"/>
                </a:cubicBezTo>
                <a:cubicBezTo>
                  <a:pt x="2743200" y="3172968"/>
                  <a:pt x="2734056" y="3300984"/>
                  <a:pt x="2715768" y="3429000"/>
                </a:cubicBezTo>
                <a:lnTo>
                  <a:pt x="3227832" y="3429000"/>
                </a:lnTo>
              </a:path>
            </a:pathLst>
          </a:custGeom>
          <a:solidFill>
            <a:schemeClr val="accent1">
              <a:lumMod val="40000"/>
              <a:lumOff val="60000"/>
              <a:alpha val="75000"/>
            </a:schemeClr>
          </a:solidFill>
        </p:spPr>
      </p:sp>
      <p:sp>
        <p:nvSpPr>
          <p:cNvPr id="2" name="标题 1"/>
          <p:cNvSpPr>
            <a:spLocks noGrp="1"/>
          </p:cNvSpPr>
          <p:nvPr userDrawn="1">
            <p:ph type="ctrTitle" hasCustomPrompt="1"/>
            <p:custDataLst>
              <p:tags r:id="rId7"/>
            </p:custDataLst>
          </p:nvPr>
        </p:nvSpPr>
        <p:spPr>
          <a:xfrm>
            <a:off x="838200" y="457200"/>
            <a:ext cx="10515000" cy="2998800"/>
          </a:xfrm>
        </p:spPr>
        <p:txBody>
          <a:bodyPr wrap="square" anchor="b">
            <a:normAutofit/>
          </a:bodyPr>
          <a:lstStyle>
            <a:lvl1pPr algn="ctr">
              <a:lnSpc>
                <a:spcPct val="100000"/>
              </a:lnSpc>
              <a:defRPr sz="8000">
                <a:solidFill>
                  <a:schemeClr val="lt1">
                    <a:lumMod val="100000"/>
                  </a:schemeClr>
                </a:solidFill>
                <a:latin typeface="+mj-lt"/>
                <a:ea typeface="+mj-lt"/>
                <a:cs typeface="+mj-lt"/>
              </a:defRPr>
            </a:lvl1pPr>
          </a:lstStyle>
          <a:p>
            <a:r>
              <a:rPr lang="zh-CN" altLang="en-US" dirty="0"/>
              <a:t>单击编辑母版标题</a:t>
            </a:r>
            <a:endParaRPr lang="zh-CN" altLang="en-US" dirty="0"/>
          </a:p>
        </p:txBody>
      </p:sp>
      <p:sp>
        <p:nvSpPr>
          <p:cNvPr id="4" name="日期占位符 3"/>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p>
            <a:endParaRPr lang="zh-CN" altLang="en-US"/>
          </a:p>
        </p:txBody>
      </p:sp>
      <p:sp>
        <p:nvSpPr>
          <p:cNvPr id="6" name="灯片编号占位符 5"/>
          <p:cNvSpPr>
            <a:spLocks noGrp="1"/>
          </p:cNvSpPr>
          <p:nvPr userDrawn="1">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1"/>
            </p:custDataLst>
          </p:nvPr>
        </p:nvSpPr>
        <p:spPr>
          <a:xfrm>
            <a:off x="838200" y="3908350"/>
            <a:ext cx="10515000" cy="1240560"/>
          </a:xfrm>
        </p:spPr>
        <p:txBody>
          <a:bodyPr wrap="square" anchor="t">
            <a:normAutofit/>
          </a:bodyPr>
          <a:lstStyle>
            <a:lvl1pPr marL="0" indent="0" algn="ctr">
              <a:lnSpc>
                <a:spcPct val="100000"/>
              </a:lnSpc>
              <a:buNone/>
              <a:defRPr sz="2400">
                <a:solidFill>
                  <a:schemeClr val="lt1">
                    <a:lumMod val="100000"/>
                  </a:schemeClr>
                </a:solidFill>
                <a:latin typeface="+mn-lt"/>
                <a:ea typeface="+mn-lt"/>
                <a:cs typeface="+mn-lt"/>
              </a:defRPr>
            </a:lvl1pPr>
          </a:lstStyle>
          <a:p>
            <a:pPr lvl="0"/>
            <a:r>
              <a:rPr lang="zh-CN" altLang="en-US" dirty="0"/>
              <a:t>署名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75 (Stroke)_#color-2050&amp;12727"/>
          <p:cNvSpPr/>
          <p:nvPr userDrawn="1">
            <p:custDataLst>
              <p:tags r:id="rId2"/>
            </p:custDataLst>
          </p:nvPr>
        </p:nvSpPr>
        <p:spPr>
          <a:xfrm>
            <a:off x="3282696" y="0"/>
            <a:ext cx="2304288" cy="6858000"/>
          </a:xfrm>
          <a:custGeom>
            <a:avLst/>
            <a:gdLst/>
            <a:ahLst/>
            <a:cxnLst/>
            <a:rect l="l" t="t" r="r" b="b"/>
            <a:pathLst>
              <a:path w="2304288" h="6858000">
                <a:moveTo>
                  <a:pt x="0" y="6858000"/>
                </a:moveTo>
                <a:lnTo>
                  <a:pt x="813816" y="6858000"/>
                </a:lnTo>
                <a:cubicBezTo>
                  <a:pt x="1728216" y="6007608"/>
                  <a:pt x="2304288" y="4782312"/>
                  <a:pt x="2304288" y="3429000"/>
                </a:cubicBezTo>
                <a:cubicBezTo>
                  <a:pt x="2304288" y="2075688"/>
                  <a:pt x="1728216" y="850392"/>
                  <a:pt x="813816" y="0"/>
                </a:cubicBezTo>
                <a:lnTo>
                  <a:pt x="0" y="0"/>
                </a:lnTo>
                <a:cubicBezTo>
                  <a:pt x="1088136" y="749808"/>
                  <a:pt x="1801368" y="2011680"/>
                  <a:pt x="1801368" y="3429000"/>
                </a:cubicBezTo>
                <a:cubicBezTo>
                  <a:pt x="1801368" y="4846320"/>
                  <a:pt x="1088136" y="6108192"/>
                  <a:pt x="0" y="6858000"/>
                </a:cubicBezTo>
              </a:path>
            </a:pathLst>
          </a:custGeom>
          <a:solidFill>
            <a:schemeClr val="accent1">
              <a:alpha val="10000"/>
            </a:schemeClr>
          </a:solidFill>
        </p:spPr>
      </p:sp>
      <p:sp>
        <p:nvSpPr>
          <p:cNvPr id="5" name="Ellipse 3 (Stroke)_#color-2050&amp;12730"/>
          <p:cNvSpPr/>
          <p:nvPr userDrawn="1">
            <p:custDataLst>
              <p:tags r:id="rId3"/>
            </p:custDataLst>
          </p:nvPr>
        </p:nvSpPr>
        <p:spPr>
          <a:xfrm>
            <a:off x="0" y="0"/>
            <a:ext cx="4672584" cy="6858000"/>
          </a:xfrm>
          <a:custGeom>
            <a:avLst/>
            <a:gdLst/>
            <a:ahLst/>
            <a:cxnLst/>
            <a:rect l="l" t="t" r="r" b="b"/>
            <a:pathLst>
              <a:path w="4672584" h="6858000">
                <a:moveTo>
                  <a:pt x="0" y="6848856"/>
                </a:moveTo>
                <a:lnTo>
                  <a:pt x="0" y="6858000"/>
                </a:lnTo>
                <a:lnTo>
                  <a:pt x="45720" y="6858000"/>
                </a:lnTo>
                <a:cubicBezTo>
                  <a:pt x="27432" y="6858000"/>
                  <a:pt x="18288" y="6848856"/>
                  <a:pt x="0" y="6848856"/>
                </a:cubicBezTo>
                <a:moveTo>
                  <a:pt x="1261872" y="6858000"/>
                </a:moveTo>
                <a:cubicBezTo>
                  <a:pt x="1463040" y="6821424"/>
                  <a:pt x="1664208" y="6766560"/>
                  <a:pt x="1856232" y="6693408"/>
                </a:cubicBezTo>
                <a:cubicBezTo>
                  <a:pt x="3666744" y="6035040"/>
                  <a:pt x="4590288" y="4032504"/>
                  <a:pt x="3931920" y="2221992"/>
                </a:cubicBezTo>
                <a:cubicBezTo>
                  <a:pt x="3493008" y="1033272"/>
                  <a:pt x="2478024" y="228600"/>
                  <a:pt x="1316736" y="0"/>
                </a:cubicBezTo>
                <a:lnTo>
                  <a:pt x="2752344" y="0"/>
                </a:lnTo>
                <a:cubicBezTo>
                  <a:pt x="3493008" y="457200"/>
                  <a:pt x="4096512" y="1152144"/>
                  <a:pt x="4425696" y="2039112"/>
                </a:cubicBezTo>
                <a:cubicBezTo>
                  <a:pt x="5093208" y="3877056"/>
                  <a:pt x="4343400" y="5888736"/>
                  <a:pt x="2734056" y="6858000"/>
                </a:cubicBezTo>
                <a:lnTo>
                  <a:pt x="1261872" y="6858000"/>
                </a:lnTo>
              </a:path>
            </a:pathLst>
          </a:custGeom>
          <a:solidFill>
            <a:schemeClr val="accent1"/>
          </a:solidFill>
        </p:spPr>
      </p:sp>
      <p:sp>
        <p:nvSpPr>
          <p:cNvPr id="6" name="Ellipse 4 (Stroke)_#color_$accent2_$accent2-2050&amp;12733"/>
          <p:cNvSpPr/>
          <p:nvPr userDrawn="1">
            <p:custDataLst>
              <p:tags r:id="rId4"/>
            </p:custDataLst>
          </p:nvPr>
        </p:nvSpPr>
        <p:spPr>
          <a:xfrm>
            <a:off x="0" y="3959352"/>
            <a:ext cx="4581144" cy="2898648"/>
          </a:xfrm>
          <a:custGeom>
            <a:avLst/>
            <a:gdLst/>
            <a:ahLst/>
            <a:cxnLst/>
            <a:rect l="l" t="t" r="r" b="b"/>
            <a:pathLst>
              <a:path w="4581144" h="2898648">
                <a:moveTo>
                  <a:pt x="4078224" y="201168"/>
                </a:moveTo>
                <a:cubicBezTo>
                  <a:pt x="3831336" y="1335024"/>
                  <a:pt x="3035808" y="2313432"/>
                  <a:pt x="1865376" y="2743200"/>
                </a:cubicBezTo>
                <a:cubicBezTo>
                  <a:pt x="1682496" y="2807208"/>
                  <a:pt x="1499616" y="2862072"/>
                  <a:pt x="1307592" y="2898648"/>
                </a:cubicBezTo>
                <a:lnTo>
                  <a:pt x="2715768" y="2898648"/>
                </a:lnTo>
                <a:cubicBezTo>
                  <a:pt x="3685032" y="2322576"/>
                  <a:pt x="4343400" y="1371600"/>
                  <a:pt x="4572000" y="310896"/>
                </a:cubicBezTo>
                <a:cubicBezTo>
                  <a:pt x="4599432" y="173736"/>
                  <a:pt x="4517136" y="36576"/>
                  <a:pt x="4379976" y="9144"/>
                </a:cubicBezTo>
                <a:cubicBezTo>
                  <a:pt x="4242816" y="-27432"/>
                  <a:pt x="4105656" y="64008"/>
                  <a:pt x="4078224" y="201168"/>
                </a:cubicBezTo>
                <a:moveTo>
                  <a:pt x="9144" y="2898648"/>
                </a:moveTo>
                <a:cubicBezTo>
                  <a:pt x="9144" y="2898648"/>
                  <a:pt x="0" y="2898648"/>
                  <a:pt x="0" y="2898648"/>
                </a:cubicBezTo>
                <a:lnTo>
                  <a:pt x="0" y="2898648"/>
                </a:lnTo>
                <a:lnTo>
                  <a:pt x="9144" y="2898648"/>
                </a:lnTo>
              </a:path>
            </a:pathLst>
          </a:custGeom>
          <a:gradFill>
            <a:gsLst>
              <a:gs pos="100000">
                <a:schemeClr val="accent1">
                  <a:lumMod val="75000"/>
                  <a:alpha val="70000"/>
                </a:schemeClr>
              </a:gs>
              <a:gs pos="73000">
                <a:schemeClr val="accent2">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1247525" y="2772441"/>
            <a:ext cx="2658015" cy="1313212"/>
          </a:xfrm>
        </p:spPr>
        <p:txBody>
          <a:bodyPr wrap="square" anchor="ctr" anchorCtr="0">
            <a:normAutofit/>
          </a:bodyPr>
          <a:lstStyle>
            <a:lvl1pPr>
              <a:defRPr sz="4800">
                <a:latin typeface="+mj-ea"/>
                <a:ea typeface="+mj-ea"/>
                <a:cs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bg_#color-2050&amp;12358"/>
          <p:cNvSpPr/>
          <p:nvPr userDrawn="1">
            <p:custDataLst>
              <p:tags r:id="rId2"/>
            </p:custDataLst>
          </p:nvPr>
        </p:nvSpPr>
        <p:spPr>
          <a:xfrm>
            <a:off x="1524" y="0"/>
            <a:ext cx="12188952" cy="68580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9" name="Ellipse 5 (Stroke)_#color-2050&amp;12736"/>
          <p:cNvSpPr/>
          <p:nvPr userDrawn="1">
            <p:custDataLst>
              <p:tags r:id="rId3"/>
            </p:custDataLst>
          </p:nvPr>
        </p:nvSpPr>
        <p:spPr>
          <a:xfrm>
            <a:off x="0" y="0"/>
            <a:ext cx="4142232" cy="4544568"/>
          </a:xfrm>
          <a:custGeom>
            <a:avLst/>
            <a:gdLst/>
            <a:ahLst/>
            <a:cxnLst/>
            <a:rect l="l" t="t" r="r" b="b"/>
            <a:pathLst>
              <a:path w="4142232" h="4544568">
                <a:moveTo>
                  <a:pt x="0" y="4032504"/>
                </a:moveTo>
                <a:cubicBezTo>
                  <a:pt x="91440" y="4032504"/>
                  <a:pt x="173736" y="4041648"/>
                  <a:pt x="265176" y="4041648"/>
                </a:cubicBezTo>
                <a:cubicBezTo>
                  <a:pt x="2121408" y="4041648"/>
                  <a:pt x="3630168" y="2532888"/>
                  <a:pt x="3630168" y="676656"/>
                </a:cubicBezTo>
                <a:cubicBezTo>
                  <a:pt x="3630168" y="438912"/>
                  <a:pt x="3611880" y="219456"/>
                  <a:pt x="3566160" y="0"/>
                </a:cubicBezTo>
                <a:lnTo>
                  <a:pt x="4078224" y="0"/>
                </a:lnTo>
                <a:cubicBezTo>
                  <a:pt x="4123944" y="219456"/>
                  <a:pt x="4142232" y="448056"/>
                  <a:pt x="4142232" y="676656"/>
                </a:cubicBezTo>
                <a:cubicBezTo>
                  <a:pt x="4142232" y="2816352"/>
                  <a:pt x="2404872" y="4544568"/>
                  <a:pt x="265176" y="4544568"/>
                </a:cubicBezTo>
                <a:cubicBezTo>
                  <a:pt x="173736" y="4544568"/>
                  <a:pt x="91440" y="4544568"/>
                  <a:pt x="0" y="4535424"/>
                </a:cubicBezTo>
                <a:lnTo>
                  <a:pt x="0" y="4032504"/>
                </a:lnTo>
              </a:path>
            </a:pathLst>
          </a:custGeom>
          <a:solidFill>
            <a:schemeClr val="accent1">
              <a:lumMod val="40000"/>
              <a:lumOff val="60000"/>
              <a:alpha val="75000"/>
            </a:schemeClr>
          </a:solidFill>
        </p:spPr>
      </p:sp>
      <p:sp>
        <p:nvSpPr>
          <p:cNvPr id="10" name="Ellipse 3 (Stroke)_#color_$lt1_$lt1-2050&amp;12739"/>
          <p:cNvSpPr/>
          <p:nvPr userDrawn="1">
            <p:custDataLst>
              <p:tags r:id="rId4"/>
            </p:custDataLst>
          </p:nvPr>
        </p:nvSpPr>
        <p:spPr>
          <a:xfrm>
            <a:off x="0" y="1399032"/>
            <a:ext cx="6099048" cy="5458968"/>
          </a:xfrm>
          <a:custGeom>
            <a:avLst/>
            <a:gdLst/>
            <a:ahLst/>
            <a:cxnLst/>
            <a:rect l="l" t="t" r="r" b="b"/>
            <a:pathLst>
              <a:path w="6099048" h="5458968">
                <a:moveTo>
                  <a:pt x="5760720" y="5458968"/>
                </a:moveTo>
                <a:cubicBezTo>
                  <a:pt x="5971032" y="4974336"/>
                  <a:pt x="6099048" y="4434840"/>
                  <a:pt x="6099048" y="3877056"/>
                </a:cubicBezTo>
                <a:cubicBezTo>
                  <a:pt x="6099048" y="1737360"/>
                  <a:pt x="4361688" y="0"/>
                  <a:pt x="2221992" y="0"/>
                </a:cubicBezTo>
                <a:cubicBezTo>
                  <a:pt x="1399032" y="0"/>
                  <a:pt x="630936" y="256032"/>
                  <a:pt x="0" y="704088"/>
                </a:cubicBezTo>
                <a:lnTo>
                  <a:pt x="0" y="1344168"/>
                </a:lnTo>
                <a:cubicBezTo>
                  <a:pt x="594360" y="822960"/>
                  <a:pt x="1371600" y="512064"/>
                  <a:pt x="2221992" y="512064"/>
                </a:cubicBezTo>
                <a:cubicBezTo>
                  <a:pt x="4078224" y="512064"/>
                  <a:pt x="5586984" y="2011680"/>
                  <a:pt x="5586984" y="3877056"/>
                </a:cubicBezTo>
                <a:cubicBezTo>
                  <a:pt x="5586984" y="4443984"/>
                  <a:pt x="5440680" y="4992624"/>
                  <a:pt x="5193792" y="5458968"/>
                </a:cubicBezTo>
                <a:lnTo>
                  <a:pt x="5760720" y="5458968"/>
                </a:lnTo>
              </a:path>
            </a:pathLst>
          </a:custGeom>
          <a:gradFill>
            <a:gsLst>
              <a:gs pos="41000">
                <a:schemeClr val="lt1">
                  <a:alpha val="45000"/>
                </a:schemeClr>
              </a:gs>
              <a:gs pos="0">
                <a:srgbClr val="FFFFFF">
                  <a:alpha val="0"/>
                </a:srgbClr>
              </a:gs>
              <a:gs pos="10000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4 (Stroke)_#color_$lt1_$accent1-2050&amp;12742"/>
          <p:cNvSpPr/>
          <p:nvPr userDrawn="1">
            <p:custDataLst>
              <p:tags r:id="rId5"/>
            </p:custDataLst>
          </p:nvPr>
        </p:nvSpPr>
        <p:spPr>
          <a:xfrm>
            <a:off x="0" y="1399032"/>
            <a:ext cx="5541264" cy="2194560"/>
          </a:xfrm>
          <a:custGeom>
            <a:avLst/>
            <a:gdLst/>
            <a:ahLst/>
            <a:cxnLst/>
            <a:rect l="l" t="t" r="r" b="b"/>
            <a:pathLst>
              <a:path w="5541264" h="2194560">
                <a:moveTo>
                  <a:pt x="0" y="1353312"/>
                </a:moveTo>
                <a:lnTo>
                  <a:pt x="0" y="704088"/>
                </a:lnTo>
                <a:cubicBezTo>
                  <a:pt x="630936" y="265176"/>
                  <a:pt x="1399032" y="0"/>
                  <a:pt x="2231136" y="0"/>
                </a:cubicBezTo>
                <a:cubicBezTo>
                  <a:pt x="3602736" y="0"/>
                  <a:pt x="4809744" y="722376"/>
                  <a:pt x="5495544" y="1801368"/>
                </a:cubicBezTo>
                <a:cubicBezTo>
                  <a:pt x="5568696" y="1920240"/>
                  <a:pt x="5541264" y="2075688"/>
                  <a:pt x="5422392" y="2148840"/>
                </a:cubicBezTo>
                <a:cubicBezTo>
                  <a:pt x="5303520" y="2221992"/>
                  <a:pt x="5148072" y="2194560"/>
                  <a:pt x="5065776" y="2075688"/>
                </a:cubicBezTo>
                <a:cubicBezTo>
                  <a:pt x="4471416" y="1133856"/>
                  <a:pt x="3419856" y="512064"/>
                  <a:pt x="2231136" y="512064"/>
                </a:cubicBezTo>
                <a:cubicBezTo>
                  <a:pt x="1371600" y="512064"/>
                  <a:pt x="594360" y="822960"/>
                  <a:pt x="0" y="1353312"/>
                </a:cubicBezTo>
              </a:path>
            </a:pathLst>
          </a:custGeom>
          <a:gradFill>
            <a:gsLst>
              <a:gs pos="81000">
                <a:schemeClr val="lt1">
                  <a:alpha val="100000"/>
                </a:schemeClr>
              </a:gs>
              <a:gs pos="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userDrawn="1">
            <p:ph type="title"/>
            <p:custDataLst>
              <p:tags r:id="rId6"/>
            </p:custDataLst>
          </p:nvPr>
        </p:nvSpPr>
        <p:spPr>
          <a:xfrm>
            <a:off x="6627495" y="3136900"/>
            <a:ext cx="4726940" cy="1983105"/>
          </a:xfrm>
        </p:spPr>
        <p:txBody>
          <a:bodyPr wrap="square" anchor="t">
            <a:normAutofit/>
          </a:bodyPr>
          <a:lstStyle>
            <a:lvl1pPr algn="l">
              <a:defRPr sz="4500">
                <a:solidFill>
                  <a:schemeClr val="lt1">
                    <a:lumMod val="100000"/>
                  </a:schemeClr>
                </a:solidFill>
                <a:latin typeface="+mj-ea"/>
                <a:ea typeface="+mj-ea"/>
                <a:cs typeface="+mj-ea"/>
              </a:defRPr>
            </a:lvl1pPr>
          </a:lstStyle>
          <a:p>
            <a:r>
              <a:rPr lang="zh-CN" altLang="en-US" dirty="0"/>
              <a:t>单击此处编辑母版标题样式</a:t>
            </a:r>
            <a:endParaRPr lang="zh-CN" altLang="en-US" dirty="0"/>
          </a:p>
        </p:txBody>
      </p:sp>
      <p:sp>
        <p:nvSpPr>
          <p:cNvPr id="8" name="节编号 3"/>
          <p:cNvSpPr>
            <a:spLocks noGrp="1"/>
          </p:cNvSpPr>
          <p:nvPr userDrawn="1">
            <p:ph type="body" sz="quarter" idx="13" hasCustomPrompt="1"/>
            <p:custDataLst>
              <p:tags r:id="rId7"/>
            </p:custDataLst>
          </p:nvPr>
        </p:nvSpPr>
        <p:spPr>
          <a:xfrm>
            <a:off x="486410" y="3269650"/>
            <a:ext cx="5126736" cy="2759544"/>
          </a:xfrm>
        </p:spPr>
        <p:txBody>
          <a:bodyPr wrap="square" anchor="b">
            <a:normAutofit/>
          </a:bodyPr>
          <a:lstStyle>
            <a:lvl1pPr marL="0" indent="0" algn="ctr">
              <a:buNone/>
              <a:defRPr sz="11900" b="1">
                <a:solidFill>
                  <a:schemeClr val="lt1">
                    <a:lumMod val="100000"/>
                  </a:schemeClr>
                </a:solidFill>
                <a:latin typeface="+mj-ea"/>
                <a:ea typeface="+mj-ea"/>
                <a:cs typeface="+mj-ea"/>
              </a:defRPr>
            </a:lvl1pPr>
          </a:lstStyle>
          <a:p>
            <a:pPr lvl="0"/>
            <a:r>
              <a:rPr lang="zh-CN" altLang="en-US" dirty="0"/>
              <a:t>节编号</a:t>
            </a:r>
            <a:endParaRPr lang="zh-CN" altLang="en-US" dirty="0"/>
          </a:p>
        </p:txBody>
      </p:sp>
      <p:sp>
        <p:nvSpPr>
          <p:cNvPr id="4" name="日期占位符 4"/>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userDrawn="1">
            <p:ph type="ftr" sz="quarter" idx="11"/>
            <p:custDataLst>
              <p:tags r:id="rId9"/>
            </p:custDataLst>
          </p:nvPr>
        </p:nvSpPr>
        <p:spPr/>
        <p:txBody>
          <a:bodyPr/>
          <a:lstStyle/>
          <a:p>
            <a:endParaRPr lang="zh-CN" altLang="en-US"/>
          </a:p>
        </p:txBody>
      </p:sp>
      <p:sp>
        <p:nvSpPr>
          <p:cNvPr id="6" name="灯片编号占位符 6"/>
          <p:cNvSpPr>
            <a:spLocks noGrp="1"/>
          </p:cNvSpPr>
          <p:nvPr userDrawn="1">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lt"/>
                <a:ea typeface="+mj-lt"/>
                <a:cs typeface="+mj-lt"/>
              </a:defRPr>
            </a:lvl1pPr>
          </a:lstStyle>
          <a:p>
            <a:pPr lvl="0"/>
            <a:r>
              <a:rPr lang="zh-CN" altLang="en-US" dirty="0"/>
              <a:t>单击此处编辑母版标题样式</a:t>
            </a:r>
            <a:endParaRPr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301750"/>
            <a:ext cx="5323840" cy="411303"/>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lt"/>
                <a:ea typeface="+mj-lt"/>
                <a:cs typeface="+mj-lt"/>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lt"/>
                <a:ea typeface="+mn-lt"/>
                <a:cs typeface="+mn-lt"/>
              </a:defRPr>
            </a:lvl1pPr>
            <a:lvl2pPr>
              <a:defRPr>
                <a:latin typeface="+mn-lt"/>
                <a:ea typeface="+mn-lt"/>
                <a:cs typeface="+mn-lt"/>
              </a:defRPr>
            </a:lvl2pPr>
            <a:lvl3pPr>
              <a:defRPr>
                <a:latin typeface="+mn-lt"/>
                <a:ea typeface="+mn-lt"/>
                <a:cs typeface="+mn-lt"/>
              </a:defRPr>
            </a:lvl3pPr>
            <a:lvl4pPr>
              <a:defRPr>
                <a:latin typeface="+mn-lt"/>
                <a:ea typeface="+mn-lt"/>
                <a:cs typeface="+mn-lt"/>
              </a:defRPr>
            </a:lvl4pPr>
            <a:lvl5pPr>
              <a:defRPr>
                <a:latin typeface="+mn-lt"/>
                <a:ea typeface="+mn-lt"/>
                <a:cs typeface="+mn-lt"/>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80.xml"/><Relationship Id="rId2" Type="http://schemas.openxmlformats.org/officeDocument/2006/relationships/slideLayout" Target="../slideLayouts/slideLayout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llipse 5 (Stroke)_#color-2050&amp;12748"/>
          <p:cNvSpPr/>
          <p:nvPr userDrawn="1">
            <p:custDataLst>
              <p:tags r:id="rId12"/>
            </p:custDataLst>
          </p:nvPr>
        </p:nvSpPr>
        <p:spPr>
          <a:xfrm>
            <a:off x="0" y="0"/>
            <a:ext cx="1746504" cy="1655064"/>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txBody>
          <a:bodyPr/>
          <a:lstStyle/>
          <a:p>
            <a:endParaRPr lang="zh-CN" altLang="en-US"/>
          </a:p>
        </p:txBody>
      </p:sp>
      <p:sp>
        <p:nvSpPr>
          <p:cNvPr id="8" name="Ellipse 3 (Stroke)_#color-2050&amp;12745"/>
          <p:cNvSpPr/>
          <p:nvPr userDrawn="1">
            <p:custDataLst>
              <p:tags r:id="rId13"/>
            </p:custDataLst>
          </p:nvPr>
        </p:nvSpPr>
        <p:spPr>
          <a:xfrm>
            <a:off x="11271250" y="5772785"/>
            <a:ext cx="918210" cy="1084580"/>
          </a:xfrm>
          <a:custGeom>
            <a:avLst/>
            <a:gdLst/>
            <a:ahLst/>
            <a:cxnLst/>
            <a:rect l="l" t="t" r="r" b="b"/>
            <a:pathLst>
              <a:path w="3236976" h="3822192">
                <a:moveTo>
                  <a:pt x="3236976" y="0"/>
                </a:moveTo>
                <a:cubicBezTo>
                  <a:pt x="1399032" y="301752"/>
                  <a:pt x="0" y="1901952"/>
                  <a:pt x="0" y="3822192"/>
                </a:cubicBezTo>
                <a:lnTo>
                  <a:pt x="512064" y="3822192"/>
                </a:lnTo>
                <a:cubicBezTo>
                  <a:pt x="512064" y="2176272"/>
                  <a:pt x="1682496" y="813816"/>
                  <a:pt x="3236976" y="512064"/>
                </a:cubicBezTo>
                <a:lnTo>
                  <a:pt x="3236976" y="0"/>
                </a:lnTo>
              </a:path>
            </a:pathLst>
          </a:custGeom>
          <a:solidFill>
            <a:schemeClr val="accent1">
              <a:alpha val="10000"/>
            </a:schemeClr>
          </a:solidFill>
        </p:spPr>
      </p:sp>
      <p:sp>
        <p:nvSpPr>
          <p:cNvPr id="10" name="Ellipse 4 (Stroke)_#color_$accent2_$accent2-2050&amp;12751"/>
          <p:cNvSpPr/>
          <p:nvPr userDrawn="1">
            <p:custDataLst>
              <p:tags r:id="rId14"/>
            </p:custDataLst>
          </p:nvPr>
        </p:nvSpPr>
        <p:spPr>
          <a:xfrm>
            <a:off x="11429365" y="5772785"/>
            <a:ext cx="760095" cy="607060"/>
          </a:xfrm>
          <a:custGeom>
            <a:avLst/>
            <a:gdLst/>
            <a:ahLst/>
            <a:cxnLst/>
            <a:rect l="l" t="t" r="r" b="b"/>
            <a:pathLst>
              <a:path w="2679192" h="2139696">
                <a:moveTo>
                  <a:pt x="2679192" y="0"/>
                </a:moveTo>
                <a:lnTo>
                  <a:pt x="2679192" y="512064"/>
                </a:lnTo>
                <a:cubicBezTo>
                  <a:pt x="1746504" y="694944"/>
                  <a:pt x="960120" y="1252728"/>
                  <a:pt x="466344" y="2020824"/>
                </a:cubicBezTo>
                <a:cubicBezTo>
                  <a:pt x="393192" y="2139696"/>
                  <a:pt x="237744" y="2176272"/>
                  <a:pt x="118872" y="2103120"/>
                </a:cubicBezTo>
                <a:cubicBezTo>
                  <a:pt x="0" y="2020824"/>
                  <a:pt x="-36576" y="1865376"/>
                  <a:pt x="36576" y="1746504"/>
                </a:cubicBezTo>
                <a:cubicBezTo>
                  <a:pt x="621792" y="832104"/>
                  <a:pt x="1572768" y="182880"/>
                  <a:pt x="2679192" y="0"/>
                </a:cubicBezTo>
              </a:path>
            </a:pathLst>
          </a:custGeom>
          <a:gradFill>
            <a:gsLst>
              <a:gs pos="0">
                <a:schemeClr val="accent2">
                  <a:alpha val="10000"/>
                </a:schemeClr>
              </a:gs>
              <a:gs pos="70313">
                <a:schemeClr val="accent2">
                  <a:alpha val="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83.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130.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2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32.xml"/><Relationship Id="rId2" Type="http://schemas.openxmlformats.org/officeDocument/2006/relationships/image" Target="../media/image12.png"/><Relationship Id="rId1" Type="http://schemas.openxmlformats.org/officeDocument/2006/relationships/tags" Target="../tags/tag13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136.xml"/><Relationship Id="rId5" Type="http://schemas.openxmlformats.org/officeDocument/2006/relationships/image" Target="../media/image14.png"/><Relationship Id="rId4" Type="http://schemas.openxmlformats.org/officeDocument/2006/relationships/tags" Target="../tags/tag135.xml"/><Relationship Id="rId3" Type="http://schemas.openxmlformats.org/officeDocument/2006/relationships/image" Target="../media/image13.png"/><Relationship Id="rId2" Type="http://schemas.openxmlformats.org/officeDocument/2006/relationships/tags" Target="../tags/tag134.xml"/><Relationship Id="rId1" Type="http://schemas.openxmlformats.org/officeDocument/2006/relationships/tags" Target="../tags/tag13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38.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0" Type="http://schemas.openxmlformats.org/officeDocument/2006/relationships/notesSlide" Target="../notesSlides/notesSlide14.xml"/><Relationship Id="rId2" Type="http://schemas.openxmlformats.org/officeDocument/2006/relationships/tags" Target="../tags/tag140.xml"/><Relationship Id="rId19" Type="http://schemas.openxmlformats.org/officeDocument/2006/relationships/slideLayout" Target="../slideLayouts/slideLayout2.xml"/><Relationship Id="rId18" Type="http://schemas.openxmlformats.org/officeDocument/2006/relationships/tags" Target="../tags/tag155.xml"/><Relationship Id="rId17" Type="http://schemas.openxmlformats.org/officeDocument/2006/relationships/image" Target="../media/image17.png"/><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5.xml"/><Relationship Id="rId7" Type="http://schemas.openxmlformats.org/officeDocument/2006/relationships/image" Target="../media/image18.png"/><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0" Type="http://schemas.openxmlformats.org/officeDocument/2006/relationships/notesSlide" Target="../notesSlides/notesSlide16.xml"/><Relationship Id="rId1" Type="http://schemas.openxmlformats.org/officeDocument/2006/relationships/tags" Target="../tags/tag159.xml"/></Relationships>
</file>

<file path=ppt/slides/_rels/slide17.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3" Type="http://schemas.openxmlformats.org/officeDocument/2006/relationships/notesSlide" Target="../notesSlides/notesSlide17.xml"/><Relationship Id="rId12" Type="http://schemas.openxmlformats.org/officeDocument/2006/relationships/slideLayout" Target="../slideLayouts/slideLayout2.xml"/><Relationship Id="rId11" Type="http://schemas.openxmlformats.org/officeDocument/2006/relationships/tags" Target="../tags/tag171.xml"/><Relationship Id="rId10" Type="http://schemas.openxmlformats.org/officeDocument/2006/relationships/image" Target="../media/image23.png"/><Relationship Id="rId1" Type="http://schemas.openxmlformats.org/officeDocument/2006/relationships/tags" Target="../tags/tag166.xml"/></Relationships>
</file>

<file path=ppt/slides/_rels/slide18.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tags" Target="../tags/tag176.xml"/><Relationship Id="rId7" Type="http://schemas.openxmlformats.org/officeDocument/2006/relationships/image" Target="../media/image26.svg"/><Relationship Id="rId6" Type="http://schemas.openxmlformats.org/officeDocument/2006/relationships/image" Target="../media/image25.jpeg"/><Relationship Id="rId5" Type="http://schemas.openxmlformats.org/officeDocument/2006/relationships/tags" Target="../tags/tag175.xml"/><Relationship Id="rId4" Type="http://schemas.openxmlformats.org/officeDocument/2006/relationships/tags" Target="../tags/tag174.xml"/><Relationship Id="rId31" Type="http://schemas.openxmlformats.org/officeDocument/2006/relationships/notesSlide" Target="../notesSlides/notesSlide18.xml"/><Relationship Id="rId30" Type="http://schemas.openxmlformats.org/officeDocument/2006/relationships/slideLayout" Target="../slideLayouts/slideLayout2.xml"/><Relationship Id="rId3" Type="http://schemas.openxmlformats.org/officeDocument/2006/relationships/image" Target="../media/image24.png"/><Relationship Id="rId29" Type="http://schemas.openxmlformats.org/officeDocument/2006/relationships/tags" Target="../tags/tag191.xml"/><Relationship Id="rId28" Type="http://schemas.openxmlformats.org/officeDocument/2006/relationships/image" Target="../media/image32.svg"/><Relationship Id="rId27" Type="http://schemas.openxmlformats.org/officeDocument/2006/relationships/image" Target="../media/image31.jpeg"/><Relationship Id="rId26" Type="http://schemas.openxmlformats.org/officeDocument/2006/relationships/image" Target="../media/image30.svg"/><Relationship Id="rId25" Type="http://schemas.openxmlformats.org/officeDocument/2006/relationships/image" Target="../media/image29.jpeg"/><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tags" Target="../tags/tag173.xml"/><Relationship Id="rId19" Type="http://schemas.openxmlformats.org/officeDocument/2006/relationships/tags" Target="../tags/tag185.xml"/><Relationship Id="rId18" Type="http://schemas.openxmlformats.org/officeDocument/2006/relationships/tags" Target="../tags/tag184.xml"/><Relationship Id="rId17" Type="http://schemas.openxmlformats.org/officeDocument/2006/relationships/tags" Target="../tags/tag183.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image" Target="../media/image28.svg"/><Relationship Id="rId1" Type="http://schemas.openxmlformats.org/officeDocument/2006/relationships/tags" Target="../tags/tag17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tags" Target="../tags/tag195.xml"/><Relationship Id="rId5" Type="http://schemas.openxmlformats.org/officeDocument/2006/relationships/image" Target="../media/image34.png"/><Relationship Id="rId4" Type="http://schemas.openxmlformats.org/officeDocument/2006/relationships/tags" Target="../tags/tag194.xml"/><Relationship Id="rId3" Type="http://schemas.openxmlformats.org/officeDocument/2006/relationships/image" Target="../media/image33.png"/><Relationship Id="rId2" Type="http://schemas.openxmlformats.org/officeDocument/2006/relationships/tags" Target="../tags/tag193.xml"/><Relationship Id="rId1" Type="http://schemas.openxmlformats.org/officeDocument/2006/relationships/tags" Target="../tags/tag192.xml"/></Relationships>
</file>

<file path=ppt/slides/_rels/slide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8" Type="http://schemas.openxmlformats.org/officeDocument/2006/relationships/notesSlide" Target="../notesSlides/notesSlide2.xml"/><Relationship Id="rId17" Type="http://schemas.openxmlformats.org/officeDocument/2006/relationships/slideLayout" Target="../slideLayouts/slideLayout3.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98.xml"/><Relationship Id="rId3" Type="http://schemas.openxmlformats.org/officeDocument/2006/relationships/tags" Target="../tags/tag197.xml"/><Relationship Id="rId2" Type="http://schemas.openxmlformats.org/officeDocument/2006/relationships/image" Target="../media/image35.png"/><Relationship Id="rId1" Type="http://schemas.openxmlformats.org/officeDocument/2006/relationships/tags" Target="../tags/tag196.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tags" Target="../tags/tag202.xml"/><Relationship Id="rId4" Type="http://schemas.openxmlformats.org/officeDocument/2006/relationships/image" Target="../media/image36.png"/><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2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image" Target="../media/image37.jpeg"/><Relationship Id="rId3" Type="http://schemas.openxmlformats.org/officeDocument/2006/relationships/tags" Target="../tags/tag205.xml"/><Relationship Id="rId2" Type="http://schemas.openxmlformats.org/officeDocument/2006/relationships/tags" Target="../tags/tag204.xml"/><Relationship Id="rId12" Type="http://schemas.openxmlformats.org/officeDocument/2006/relationships/notesSlide" Target="../notesSlides/notesSlide22.xml"/><Relationship Id="rId11" Type="http://schemas.openxmlformats.org/officeDocument/2006/relationships/slideLayout" Target="../slideLayouts/slideLayout8.xml"/><Relationship Id="rId10" Type="http://schemas.openxmlformats.org/officeDocument/2006/relationships/tags" Target="../tags/tag211.xml"/><Relationship Id="rId1" Type="http://schemas.openxmlformats.org/officeDocument/2006/relationships/tags" Target="../tags/tag20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4.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215.xml"/><Relationship Id="rId2" Type="http://schemas.openxmlformats.org/officeDocument/2006/relationships/image" Target="../media/image39.svg"/><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0" Type="http://schemas.openxmlformats.org/officeDocument/2006/relationships/notesSlide" Target="../notesSlides/notesSlide25.xml"/><Relationship Id="rId2" Type="http://schemas.openxmlformats.org/officeDocument/2006/relationships/image" Target="../media/image41.svg"/><Relationship Id="rId19" Type="http://schemas.openxmlformats.org/officeDocument/2006/relationships/slideLayout" Target="../slideLayouts/slideLayout8.xml"/><Relationship Id="rId18" Type="http://schemas.openxmlformats.org/officeDocument/2006/relationships/tags" Target="../tags/tag227.xml"/><Relationship Id="rId17" Type="http://schemas.openxmlformats.org/officeDocument/2006/relationships/image" Target="../media/image45.svg"/><Relationship Id="rId16" Type="http://schemas.openxmlformats.org/officeDocument/2006/relationships/image" Target="../media/image44.jpeg"/><Relationship Id="rId15" Type="http://schemas.openxmlformats.org/officeDocument/2006/relationships/image" Target="../media/image43.svg"/><Relationship Id="rId14" Type="http://schemas.openxmlformats.org/officeDocument/2006/relationships/image" Target="../media/image42.jpeg"/><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image" Target="../media/image40.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2.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image" Target="../media/image46.png"/><Relationship Id="rId1" Type="http://schemas.openxmlformats.org/officeDocument/2006/relationships/tags" Target="../tags/tag228.xml"/></Relationships>
</file>

<file path=ppt/slides/_rels/slide27.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image" Target="../media/image48.png"/><Relationship Id="rId6" Type="http://schemas.openxmlformats.org/officeDocument/2006/relationships/tags" Target="../tags/tag237.xml"/><Relationship Id="rId5" Type="http://schemas.openxmlformats.org/officeDocument/2006/relationships/image" Target="../media/image47.png"/><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2" Type="http://schemas.openxmlformats.org/officeDocument/2006/relationships/notesSlide" Target="../notesSlides/notesSlide27.xml"/><Relationship Id="rId11" Type="http://schemas.openxmlformats.org/officeDocument/2006/relationships/slideLayout" Target="../slideLayouts/slideLayout2.xml"/><Relationship Id="rId10" Type="http://schemas.openxmlformats.org/officeDocument/2006/relationships/tags" Target="../tags/tag240.xml"/><Relationship Id="rId1" Type="http://schemas.openxmlformats.org/officeDocument/2006/relationships/tags" Target="../tags/tag233.xml"/></Relationships>
</file>

<file path=ppt/slides/_rels/slide28.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media/image49.png"/><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image" Target="../media/image48.png"/><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1" Type="http://schemas.openxmlformats.org/officeDocument/2006/relationships/notesSlide" Target="../notesSlides/notesSlide28.xml"/><Relationship Id="rId10" Type="http://schemas.openxmlformats.org/officeDocument/2006/relationships/slideLayout" Target="../slideLayouts/slideLayout2.xml"/><Relationship Id="rId1" Type="http://schemas.openxmlformats.org/officeDocument/2006/relationships/tags" Target="../tags/tag24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0.xml"/><Relationship Id="rId2" Type="http://schemas.openxmlformats.org/officeDocument/2006/relationships/tags" Target="../tags/tag248.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0.xml"/><Relationship Id="rId4" Type="http://schemas.openxmlformats.org/officeDocument/2006/relationships/tags" Target="../tags/tag24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1.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image" Target="../media/image3.png"/><Relationship Id="rId2" Type="http://schemas.openxmlformats.org/officeDocument/2006/relationships/tags" Target="../tags/tag104.xml"/><Relationship Id="rId1" Type="http://schemas.openxmlformats.org/officeDocument/2006/relationships/tags" Target="../tags/tag10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6.xml"/><Relationship Id="rId7" Type="http://schemas.openxmlformats.org/officeDocument/2006/relationships/image" Target="../media/image4.png"/><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0" Type="http://schemas.openxmlformats.org/officeDocument/2006/relationships/notesSlide" Target="../notesSlides/notesSlide6.xml"/><Relationship Id="rId1" Type="http://schemas.openxmlformats.org/officeDocument/2006/relationships/tags" Target="../tags/tag110.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3.xml"/><Relationship Id="rId7" Type="http://schemas.openxmlformats.org/officeDocument/2006/relationships/image" Target="../media/image4.png"/><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0" Type="http://schemas.openxmlformats.org/officeDocument/2006/relationships/notesSlide" Target="../notesSlides/notesSlide7.xml"/><Relationship Id="rId1" Type="http://schemas.openxmlformats.org/officeDocument/2006/relationships/tags" Target="../tags/tag11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128.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998220" y="2390775"/>
            <a:ext cx="6849110" cy="2076450"/>
          </a:xfrm>
        </p:spPr>
        <p:txBody>
          <a:bodyPr>
            <a:noAutofit/>
          </a:bodyPr>
          <a:lstStyle/>
          <a:p>
            <a:r>
              <a:rPr lang="zh-CN" altLang="en-US" sz="8000" spc="200">
                <a:latin typeface="Bebas Neue" panose="020B0606020202050201" charset="0"/>
                <a:cs typeface="Bebas Neue" panose="020B0606020202050201" charset="0"/>
                <a:sym typeface="Sunshine Rain" panose="00000500000000000000" charset="0"/>
              </a:rPr>
              <a:t>Intelligent</a:t>
            </a:r>
            <a:br>
              <a:rPr lang="zh-CN" altLang="en-US" sz="8000" spc="200">
                <a:latin typeface="Bebas Neue" panose="020B0606020202050201" charset="0"/>
                <a:cs typeface="Bebas Neue" panose="020B0606020202050201" charset="0"/>
                <a:sym typeface="Sunshine Rain" panose="00000500000000000000" charset="0"/>
              </a:rPr>
            </a:br>
            <a:r>
              <a:rPr lang="zh-CN" altLang="en-US" sz="8000" spc="200">
                <a:solidFill>
                  <a:schemeClr val="tx1">
                    <a:lumMod val="65000"/>
                    <a:lumOff val="35000"/>
                  </a:schemeClr>
                </a:solidFill>
                <a:latin typeface="Bebas Neue" panose="020B0606020202050201" charset="0"/>
                <a:cs typeface="Bebas Neue" panose="020B0606020202050201" charset="0"/>
                <a:sym typeface="+mn-ea"/>
              </a:rPr>
              <a:t>White Cane</a:t>
            </a:r>
            <a:endParaRPr lang="zh-CN" altLang="en-US" sz="8000" spc="200">
              <a:solidFill>
                <a:schemeClr val="tx1">
                  <a:lumMod val="65000"/>
                  <a:lumOff val="35000"/>
                </a:schemeClr>
              </a:solidFill>
              <a:latin typeface="Bebas Neue" panose="020B0606020202050201" charset="0"/>
              <a:cs typeface="Bebas Neue" panose="020B0606020202050201" charset="0"/>
              <a:sym typeface="+mn-ea"/>
            </a:endParaRPr>
          </a:p>
        </p:txBody>
      </p:sp>
      <p:sp>
        <p:nvSpPr>
          <p:cNvPr id="10" name="署名"/>
          <p:cNvSpPr>
            <a:spLocks noGrp="1"/>
          </p:cNvSpPr>
          <p:nvPr>
            <p:ph type="body" sz="quarter" idx="17"/>
            <p:custDataLst>
              <p:tags r:id="rId2"/>
            </p:custDataLst>
          </p:nvPr>
        </p:nvSpPr>
        <p:spPr>
          <a:xfrm>
            <a:off x="963295" y="4808855"/>
            <a:ext cx="2654935" cy="606425"/>
          </a:xfrm>
        </p:spPr>
        <p:txBody>
          <a:bodyPr>
            <a:noAutofit/>
          </a:bodyPr>
          <a:lstStyle/>
          <a:p>
            <a:r>
              <a:rPr lang="en-US" altLang="zh-CN" sz="2800">
                <a:latin typeface="Nunito SemiBold" charset="0"/>
                <a:cs typeface="Nunito SemiBold" charset="0"/>
              </a:rPr>
              <a:t>AIoT Group8</a:t>
            </a:r>
            <a:endParaRPr lang="en-US" altLang="zh-CN" sz="2800">
              <a:latin typeface="Nunito SemiBold" charset="0"/>
              <a:cs typeface="Nunito SemiBold" charset="0"/>
            </a:endParaRPr>
          </a:p>
        </p:txBody>
      </p:sp>
      <p:pic>
        <p:nvPicPr>
          <p:cNvPr id="2" name="图片 1" descr="lo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7330" y="2993390"/>
            <a:ext cx="3766185" cy="39389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82" y="1134443"/>
            <a:ext cx="4425721" cy="1359941"/>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HArdware</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overview</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(demo boards)</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p:txBody>
      </p:sp>
      <p:sp>
        <p:nvSpPr>
          <p:cNvPr id="14" name="矩形: 圆角 13"/>
          <p:cNvSpPr/>
          <p:nvPr/>
        </p:nvSpPr>
        <p:spPr>
          <a:xfrm>
            <a:off x="7447280" y="2805430"/>
            <a:ext cx="4133215" cy="3219450"/>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圆角 12"/>
          <p:cNvSpPr/>
          <p:nvPr/>
        </p:nvSpPr>
        <p:spPr>
          <a:xfrm>
            <a:off x="4302760" y="1470660"/>
            <a:ext cx="2461895" cy="299656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4486275" y="3592830"/>
            <a:ext cx="2095500" cy="756307"/>
            <a:chOff x="4895344" y="3592943"/>
            <a:chExt cx="1891803" cy="546973"/>
          </a:xfrm>
        </p:grpSpPr>
        <p:sp>
          <p:nvSpPr>
            <p:cNvPr id="21" name="矩形: 圆角 20"/>
            <p:cNvSpPr/>
            <p:nvPr/>
          </p:nvSpPr>
          <p:spPr>
            <a:xfrm>
              <a:off x="4895344" y="3592943"/>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5021977" y="3720687"/>
              <a:ext cx="1640574" cy="332950"/>
            </a:xfrm>
            <a:prstGeom prst="rect">
              <a:avLst/>
            </a:prstGeom>
            <a:noFill/>
          </p:spPr>
          <p:txBody>
            <a:bodyPr wrap="square" rtlCol="0">
              <a:spAutoFit/>
            </a:bodyPr>
            <a:p>
              <a:pPr algn="ctr"/>
              <a:r>
                <a:rPr lang="en-US" altLang="zh-CN" sz="2400" dirty="0">
                  <a:solidFill>
                    <a:schemeClr val="bg1"/>
                  </a:solidFill>
                  <a:latin typeface="Nunito SemiBold" charset="0"/>
                  <a:ea typeface="微软雅黑" panose="020B0503020204020204" charset="-122"/>
                  <a:cs typeface="Nunito SemiBold" charset="0"/>
                </a:rPr>
                <a:t>Micro:bit</a:t>
              </a:r>
              <a:endParaRPr lang="en-US" altLang="zh-CN" sz="2400" dirty="0">
                <a:solidFill>
                  <a:schemeClr val="bg1"/>
                </a:solidFill>
                <a:latin typeface="Nunito SemiBold" charset="0"/>
                <a:ea typeface="微软雅黑" panose="020B0503020204020204" charset="-122"/>
                <a:cs typeface="Nunito SemiBold" charset="0"/>
              </a:endParaRPr>
            </a:p>
          </p:txBody>
        </p:sp>
      </p:grpSp>
      <p:sp>
        <p:nvSpPr>
          <p:cNvPr id="12" name="矩形: 圆角 11"/>
          <p:cNvSpPr/>
          <p:nvPr/>
        </p:nvSpPr>
        <p:spPr>
          <a:xfrm>
            <a:off x="665121" y="2963098"/>
            <a:ext cx="2576641" cy="324907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nvGrpSpPr>
          <p:cNvPr id="3" name="组合 2"/>
          <p:cNvGrpSpPr/>
          <p:nvPr/>
        </p:nvGrpSpPr>
        <p:grpSpPr>
          <a:xfrm>
            <a:off x="665121" y="2697325"/>
            <a:ext cx="1891803" cy="546973"/>
            <a:chOff x="1535706" y="2299815"/>
            <a:chExt cx="1891803" cy="546973"/>
          </a:xfrm>
        </p:grpSpPr>
        <p:sp>
          <p:nvSpPr>
            <p:cNvPr id="17" name="矩形: 圆角 16"/>
            <p:cNvSpPr/>
            <p:nvPr/>
          </p:nvSpPr>
          <p:spPr>
            <a:xfrm>
              <a:off x="1535706" y="229981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662590" y="2386280"/>
              <a:ext cx="1640574" cy="460375"/>
            </a:xfrm>
            <a:prstGeom prst="rect">
              <a:avLst/>
            </a:prstGeom>
            <a:noFill/>
          </p:spPr>
          <p:txBody>
            <a:bodyPr wrap="square" rtlCol="0">
              <a:spAutoFit/>
            </a:bodyPr>
            <a:p>
              <a:pPr algn="ctr"/>
              <a:r>
                <a:rPr lang="en-US" altLang="zh-CN" sz="2400" dirty="0">
                  <a:solidFill>
                    <a:schemeClr val="bg1"/>
                  </a:solidFill>
                  <a:latin typeface="Nunito SemiBold" charset="0"/>
                  <a:ea typeface="微软雅黑" panose="020B0503020204020204" charset="-122"/>
                  <a:cs typeface="Nunito SemiBold" charset="0"/>
                </a:rPr>
                <a:t>ESP32</a:t>
              </a:r>
              <a:endParaRPr lang="en-US" altLang="zh-CN" sz="2400" dirty="0">
                <a:solidFill>
                  <a:schemeClr val="bg1"/>
                </a:solidFill>
                <a:latin typeface="Nunito SemiBold" charset="0"/>
                <a:ea typeface="微软雅黑" panose="020B0503020204020204" charset="-122"/>
                <a:cs typeface="Nunito SemiBold" charset="0"/>
              </a:endParaRPr>
            </a:p>
          </p:txBody>
        </p:sp>
      </p:grpSp>
      <p:sp>
        <p:nvSpPr>
          <p:cNvPr id="29" name="矩形: 圆角 28"/>
          <p:cNvSpPr/>
          <p:nvPr/>
        </p:nvSpPr>
        <p:spPr>
          <a:xfrm rot="10800000">
            <a:off x="4434838" y="4865929"/>
            <a:ext cx="1158337" cy="1158336"/>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圆角 29"/>
          <p:cNvSpPr/>
          <p:nvPr/>
        </p:nvSpPr>
        <p:spPr>
          <a:xfrm rot="10800000">
            <a:off x="8509070" y="1446633"/>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a:off x="664666" y="2353283"/>
            <a:ext cx="213360" cy="211962"/>
            <a:chOff x="1207666" y="863589"/>
            <a:chExt cx="213360" cy="211962"/>
          </a:xfrm>
        </p:grpSpPr>
        <p:sp>
          <p:nvSpPr>
            <p:cNvPr id="44" name="矩形: 圆角 43"/>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圆角 44"/>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9" name="组合 48"/>
          <p:cNvGrpSpPr/>
          <p:nvPr/>
        </p:nvGrpSpPr>
        <p:grpSpPr>
          <a:xfrm>
            <a:off x="6040251" y="3376553"/>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8508802" y="2494865"/>
            <a:ext cx="1891803" cy="546973"/>
            <a:chOff x="8382437" y="2465655"/>
            <a:chExt cx="1891803" cy="546973"/>
          </a:xfrm>
        </p:grpSpPr>
        <p:sp>
          <p:nvSpPr>
            <p:cNvPr id="24" name="矩形: 圆角 23"/>
            <p:cNvSpPr/>
            <p:nvPr/>
          </p:nvSpPr>
          <p:spPr>
            <a:xfrm>
              <a:off x="8382437" y="246565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8508435" y="2566837"/>
              <a:ext cx="1640574" cy="337185"/>
            </a:xfrm>
            <a:prstGeom prst="rect">
              <a:avLst/>
            </a:prstGeom>
            <a:noFill/>
          </p:spPr>
          <p:txBody>
            <a:bodyPr wrap="square" rtlCol="0">
              <a:spAutoFit/>
            </a:bodyPr>
            <a:p>
              <a:pPr algn="ctr"/>
              <a:r>
                <a:rPr lang="en-US" altLang="zh-CN" sz="1600" dirty="0">
                  <a:solidFill>
                    <a:schemeClr val="bg1"/>
                  </a:solidFill>
                  <a:latin typeface="Nunito SemiBold" charset="0"/>
                  <a:ea typeface="微软雅黑" panose="020B0503020204020204" charset="-122"/>
                  <a:cs typeface="Nunito SemiBold" charset="0"/>
                  <a:sym typeface="+mn-ea"/>
                </a:rPr>
                <a:t>Raspberry Pi 4B</a:t>
              </a:r>
              <a:endParaRPr lang="en-US" altLang="zh-CN" sz="1600" dirty="0">
                <a:solidFill>
                  <a:schemeClr val="bg1"/>
                </a:solidFill>
                <a:latin typeface="Nunito SemiBold" charset="0"/>
                <a:ea typeface="微软雅黑" panose="020B0503020204020204" charset="-122"/>
                <a:cs typeface="Nunito SemiBold" charset="0"/>
                <a:sym typeface="+mn-ea"/>
              </a:endParaRPr>
            </a:p>
          </p:txBody>
        </p:sp>
      </p:grpSp>
      <p:sp>
        <p:nvSpPr>
          <p:cNvPr id="52" name="文本框 51"/>
          <p:cNvSpPr txBox="1"/>
          <p:nvPr/>
        </p:nvSpPr>
        <p:spPr>
          <a:xfrm>
            <a:off x="490855" y="6273800"/>
            <a:ext cx="2924810" cy="599440"/>
          </a:xfrm>
          <a:prstGeom prst="rect">
            <a:avLst/>
          </a:prstGeom>
          <a:noFill/>
        </p:spPr>
        <p:txBody>
          <a:bodyPr wrap="square" rtlCol="0" anchor="t">
            <a:noAutofit/>
          </a:bodyPr>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Automatic Traction</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2" name="文本框 1"/>
          <p:cNvSpPr txBox="1"/>
          <p:nvPr/>
        </p:nvSpPr>
        <p:spPr>
          <a:xfrm>
            <a:off x="4537075" y="898525"/>
            <a:ext cx="2227580" cy="355600"/>
          </a:xfrm>
          <a:prstGeom prst="rect">
            <a:avLst/>
          </a:prstGeom>
          <a:noFill/>
        </p:spPr>
        <p:txBody>
          <a:bodyPr wrap="square" rtlCol="0" anchor="t">
            <a:noAutofit/>
          </a:bodyPr>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Fall Detection</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9" name="文本框 8"/>
          <p:cNvSpPr txBox="1"/>
          <p:nvPr/>
        </p:nvSpPr>
        <p:spPr>
          <a:xfrm>
            <a:off x="7543165" y="6212205"/>
            <a:ext cx="4072890" cy="388620"/>
          </a:xfrm>
          <a:prstGeom prst="rect">
            <a:avLst/>
          </a:prstGeom>
          <a:noFill/>
        </p:spPr>
        <p:txBody>
          <a:bodyPr wrap="square" rtlCol="0" anchor="t">
            <a:noAutofit/>
          </a:bodyPr>
          <a:p>
            <a:pPr algn="l"/>
            <a:r>
              <a:rPr lang="en-US" altLang="en-US" sz="20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Core part of hardware devices...</a:t>
            </a:r>
            <a:endParaRPr lang="en-US" altLang="en-US" sz="20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10" name="图片 9"/>
          <p:cNvPicPr>
            <a:picLocks noChangeAspect="1"/>
          </p:cNvPicPr>
          <p:nvPr/>
        </p:nvPicPr>
        <p:blipFill>
          <a:blip r:embed="rId2"/>
          <a:srcRect t="4617" r="-152"/>
          <a:stretch>
            <a:fillRect/>
          </a:stretch>
        </p:blipFill>
        <p:spPr>
          <a:xfrm>
            <a:off x="876935" y="3667760"/>
            <a:ext cx="2118995" cy="2033905"/>
          </a:xfrm>
          <a:prstGeom prst="rect">
            <a:avLst/>
          </a:prstGeom>
        </p:spPr>
      </p:pic>
      <p:pic>
        <p:nvPicPr>
          <p:cNvPr id="1026" name="Picture 2" descr="Raspberry Pi 4 Specif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010" y="3250331"/>
            <a:ext cx="4134159" cy="241100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4"/>
          <a:stretch>
            <a:fillRect/>
          </a:stretch>
        </p:blipFill>
        <p:spPr>
          <a:xfrm>
            <a:off x="4626610" y="1657350"/>
            <a:ext cx="2040255" cy="170878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66182" y="947118"/>
            <a:ext cx="4425721" cy="1359941"/>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sz="60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IOT</a:t>
            </a:r>
            <a:endParaRPr lang="en-US" sz="60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a:p>
            <a:pPr marL="0" indent="0" algn="l">
              <a:lnSpc>
                <a:spcPct val="110000"/>
              </a:lnSpc>
              <a:spcBef>
                <a:spcPts val="0"/>
              </a:spcBef>
              <a:spcAft>
                <a:spcPts val="0"/>
              </a:spcAft>
              <a:buSzPct val="100000"/>
              <a:buNone/>
            </a:pPr>
            <a:r>
              <a:rPr lang="en-US" sz="60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architecture</a:t>
            </a:r>
            <a:endParaRPr lang="en-US" sz="60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p:txBody>
      </p:sp>
      <p:sp>
        <p:nvSpPr>
          <p:cNvPr id="2" name="文本框 1"/>
          <p:cNvSpPr txBox="1"/>
          <p:nvPr/>
        </p:nvSpPr>
        <p:spPr>
          <a:xfrm>
            <a:off x="666115" y="2484120"/>
            <a:ext cx="3493770" cy="3274060"/>
          </a:xfrm>
          <a:prstGeom prst="rect">
            <a:avLst/>
          </a:prstGeom>
          <a:noFill/>
        </p:spPr>
        <p:txBody>
          <a:bodyPr wrap="square" rtlCol="0" anchor="t">
            <a:noAutofit/>
          </a:bodyPr>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We adopts the </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altLang="en-US" sz="2400" b="1" spc="60" dirty="0">
                <a:ln w="3175">
                  <a:noFill/>
                  <a:prstDash val="dash"/>
                </a:ln>
                <a:solidFill>
                  <a:srgbClr val="FF0000"/>
                </a:solidFill>
                <a:uFillTx/>
                <a:latin typeface="Nunito ExtraBold" charset="0"/>
                <a:ea typeface="微软雅黑" panose="020B0503020204020204" charset="-122"/>
                <a:cs typeface="Nunito ExtraBold" charset="0"/>
                <a:sym typeface="Arial" panose="020B0604020202020204"/>
              </a:rPr>
              <a:t>Master-Slave</a:t>
            </a:r>
            <a:r>
              <a:rPr lang="en-US" altLang="en-US" sz="2400" b="1"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t>
            </a:r>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mode as the overall architecture.</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4" name="图片 3" descr="2d40f40b6fe1040707ad3cf8415c007"/>
          <p:cNvPicPr>
            <a:picLocks noChangeAspect="1"/>
          </p:cNvPicPr>
          <p:nvPr/>
        </p:nvPicPr>
        <p:blipFill>
          <a:blip r:embed="rId2"/>
          <a:stretch>
            <a:fillRect/>
          </a:stretch>
        </p:blipFill>
        <p:spPr>
          <a:xfrm>
            <a:off x="3256915" y="399415"/>
            <a:ext cx="8640445" cy="605917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3611245" y="770255"/>
            <a:ext cx="4969510" cy="902335"/>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altLang="zh-CN" sz="7200" b="1" spc="20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rPr>
              <a:t>FALL Detection</a:t>
            </a:r>
            <a:endParaRPr lang="en-US" altLang="zh-CN" sz="7200" b="1" spc="20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endParaRPr>
          </a:p>
        </p:txBody>
      </p:sp>
      <p:sp>
        <p:nvSpPr>
          <p:cNvPr id="2" name="文本框 1"/>
          <p:cNvSpPr txBox="1"/>
          <p:nvPr/>
        </p:nvSpPr>
        <p:spPr>
          <a:xfrm>
            <a:off x="195580" y="1791970"/>
            <a:ext cx="4342765" cy="3274060"/>
          </a:xfrm>
          <a:prstGeom prst="rect">
            <a:avLst/>
          </a:prstGeom>
          <a:noFill/>
        </p:spPr>
        <p:txBody>
          <a:bodyPr wrap="square" rtlCol="0" anchor="t">
            <a:noAutofit/>
          </a:bodyPr>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With micro:bit built-in accelerometer based on MEMS </a:t>
            </a:r>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technology</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(micro-Electro-Mechanical System), the acceleration and inclination of the cane are monitored to detect the state of the fall.</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3" name="图片 2"/>
          <p:cNvPicPr>
            <a:picLocks noChangeAspect="1"/>
          </p:cNvPicPr>
          <p:nvPr>
            <p:custDataLst>
              <p:tags r:id="rId2"/>
            </p:custDataLst>
          </p:nvPr>
        </p:nvPicPr>
        <p:blipFill>
          <a:blip r:embed="rId3"/>
          <a:stretch>
            <a:fillRect/>
          </a:stretch>
        </p:blipFill>
        <p:spPr>
          <a:xfrm>
            <a:off x="4467225" y="1791970"/>
            <a:ext cx="7442835" cy="448691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2193925" y="4692015"/>
            <a:ext cx="1943100" cy="158686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3051810" y="634365"/>
            <a:ext cx="6088380" cy="902335"/>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altLang="zh-CN" sz="6000" b="1" spc="20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rPr>
              <a:t> Automatic traction</a:t>
            </a:r>
            <a:endParaRPr lang="en-US" altLang="zh-CN" sz="6000" b="1" spc="20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endParaRPr>
          </a:p>
        </p:txBody>
      </p:sp>
      <p:sp>
        <p:nvSpPr>
          <p:cNvPr id="2" name="文本框 1"/>
          <p:cNvSpPr txBox="1"/>
          <p:nvPr/>
        </p:nvSpPr>
        <p:spPr>
          <a:xfrm>
            <a:off x="7597775" y="3429000"/>
            <a:ext cx="4404995" cy="3274060"/>
          </a:xfrm>
          <a:prstGeom prst="rect">
            <a:avLst/>
          </a:prstGeom>
          <a:noFill/>
        </p:spPr>
        <p:txBody>
          <a:bodyPr wrap="square" rtlCol="0" anchor="t">
            <a:noAutofit/>
          </a:bodyPr>
          <a:p>
            <a:pPr algn="l"/>
            <a:r>
              <a:rPr lang="en-US" altLang="en-US" sz="2400" i="1"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Funny Thing: long-term blocking on a single core will cause the WDT(watchdog timer) reset, and the system will reboot! S</a:t>
            </a:r>
            <a:r>
              <a:rPr lang="en-US" altLang="en-US" sz="2400" i="1"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ince ESP32 is a dual-core system, we use multithreading in the FreeRTOS :)</a:t>
            </a:r>
            <a:endParaRPr lang="en-US" altLang="en-US" sz="2400" i="1"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4" name="图片 3"/>
          <p:cNvPicPr>
            <a:picLocks noChangeAspect="1"/>
          </p:cNvPicPr>
          <p:nvPr/>
        </p:nvPicPr>
        <p:blipFill>
          <a:blip r:embed="rId2"/>
          <a:stretch>
            <a:fillRect/>
          </a:stretch>
        </p:blipFill>
        <p:spPr>
          <a:xfrm>
            <a:off x="4199890" y="2987040"/>
            <a:ext cx="2827020" cy="3576955"/>
          </a:xfrm>
          <a:prstGeom prst="rect">
            <a:avLst/>
          </a:prstGeom>
        </p:spPr>
      </p:pic>
      <p:sp>
        <p:nvSpPr>
          <p:cNvPr id="6" name="文本框 5"/>
          <p:cNvSpPr txBox="1"/>
          <p:nvPr/>
        </p:nvSpPr>
        <p:spPr>
          <a:xfrm>
            <a:off x="706755" y="1536700"/>
            <a:ext cx="3340735" cy="2382520"/>
          </a:xfrm>
          <a:prstGeom prst="rect">
            <a:avLst/>
          </a:prstGeom>
          <a:noFill/>
        </p:spPr>
        <p:txBody>
          <a:bodyPr wrap="square" rtlCol="0" anchor="t">
            <a:noAutofit/>
          </a:bodyPr>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The server executing navigation module send POST message to ESP32 server, driving the motors to run correctly.</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8" name="图片 7"/>
          <p:cNvPicPr>
            <a:picLocks noChangeAspect="1"/>
          </p:cNvPicPr>
          <p:nvPr/>
        </p:nvPicPr>
        <p:blipFill>
          <a:blip r:embed="rId3"/>
          <a:stretch>
            <a:fillRect/>
          </a:stretch>
        </p:blipFill>
        <p:spPr>
          <a:xfrm>
            <a:off x="4199890" y="1892935"/>
            <a:ext cx="4283075" cy="9652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任意多边形: 形状 27"/>
          <p:cNvSpPr/>
          <p:nvPr>
            <p:custDataLst>
              <p:tags r:id="rId1"/>
            </p:custDataLst>
          </p:nvPr>
        </p:nvSpPr>
        <p:spPr>
          <a:xfrm rot="10800000">
            <a:off x="4215467" y="2907632"/>
            <a:ext cx="209550" cy="256540"/>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l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9" name="任意多边形: 形状 28"/>
          <p:cNvSpPr/>
          <p:nvPr>
            <p:custDataLst>
              <p:tags r:id="rId2"/>
            </p:custDataLst>
          </p:nvPr>
        </p:nvSpPr>
        <p:spPr>
          <a:xfrm rot="10800000">
            <a:off x="3981152" y="2907632"/>
            <a:ext cx="209550" cy="256540"/>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l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cxnSp>
        <p:nvCxnSpPr>
          <p:cNvPr id="11" name="直接连接符 10"/>
          <p:cNvCxnSpPr/>
          <p:nvPr>
            <p:custDataLst>
              <p:tags r:id="rId3"/>
            </p:custDataLst>
          </p:nvPr>
        </p:nvCxnSpPr>
        <p:spPr>
          <a:xfrm>
            <a:off x="608921" y="3035902"/>
            <a:ext cx="3054096" cy="0"/>
          </a:xfrm>
          <a:prstGeom prst="line">
            <a:avLst/>
          </a:prstGeom>
          <a:ln w="19050">
            <a:solidFill>
              <a:schemeClr val="dk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Object 901"/>
          <p:cNvSpPr txBox="1"/>
          <p:nvPr>
            <p:custDataLst>
              <p:tags r:id="rId4"/>
            </p:custDataLst>
          </p:nvPr>
        </p:nvSpPr>
        <p:spPr>
          <a:xfrm>
            <a:off x="608965" y="879475"/>
            <a:ext cx="4754245" cy="972185"/>
          </a:xfrm>
          <a:prstGeom prst="rect">
            <a:avLst/>
          </a:prstGeom>
        </p:spPr>
        <p:txBody>
          <a:bodyPr vert="horz" lIns="63500" tIns="25400" rIns="63500" bIns="25400" rtlCol="0" anchor="b" anchorCtr="0">
            <a:noAutofit/>
          </a:bodyPr>
          <a:p>
            <a:pPr marL="0" indent="0" algn="l" fontAlgn="auto">
              <a:lnSpc>
                <a:spcPct val="110000"/>
              </a:lnSpc>
              <a:spcBef>
                <a:spcPts val="0"/>
              </a:spcBef>
              <a:spcAft>
                <a:spcPts val="0"/>
              </a:spcAft>
              <a:buSzPct val="100000"/>
              <a:buNone/>
            </a:pPr>
            <a:r>
              <a:rPr lang="en-US" altLang="zh-CN" sz="6000" b="1" i="0" spc="14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rPr>
              <a:t>Fog </a:t>
            </a:r>
            <a:r>
              <a:rPr lang="en-US" altLang="zh-CN" sz="6000" b="1" i="0" spc="14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rPr>
              <a:t>Processor</a:t>
            </a:r>
            <a:endParaRPr lang="en-US" altLang="zh-CN" sz="6000" b="1" i="0" spc="14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mn-ea"/>
            </a:endParaRPr>
          </a:p>
        </p:txBody>
      </p:sp>
      <p:sp>
        <p:nvSpPr>
          <p:cNvPr id="7" name="Object 902"/>
          <p:cNvSpPr txBox="1"/>
          <p:nvPr>
            <p:custDataLst>
              <p:tags r:id="rId5"/>
            </p:custDataLst>
          </p:nvPr>
        </p:nvSpPr>
        <p:spPr>
          <a:xfrm>
            <a:off x="608965" y="1877060"/>
            <a:ext cx="4604385" cy="930275"/>
          </a:xfrm>
          <a:prstGeom prst="rect">
            <a:avLst/>
          </a:prstGeom>
        </p:spPr>
        <p:txBody>
          <a:bodyPr vert="horz" lIns="63500" tIns="25400" rIns="63500" bIns="25400" rtlCol="0" anchor="t" anchorCtr="0">
            <a:noAutofit/>
          </a:bodyPr>
          <a:p>
            <a:pPr marL="0" indent="0" algn="l" fontAlgn="auto">
              <a:lnSpc>
                <a:spcPct val="120000"/>
              </a:lnSpc>
              <a:spcBef>
                <a:spcPts val="0"/>
              </a:spcBef>
              <a:spcAft>
                <a:spcPts val="0"/>
              </a:spcAft>
              <a:buSzPct val="100000"/>
            </a:pPr>
            <a:r>
              <a:rPr lang="en-US" altLang="zh-CN" sz="2800" spc="80">
                <a:solidFill>
                  <a:schemeClr val="dk1"/>
                </a:solidFill>
                <a:uFillTx/>
                <a:latin typeface="Nunito SemiBold" charset="0"/>
                <a:ea typeface="微软雅黑" panose="020B0503020204020204" charset="-122"/>
                <a:cs typeface="Nunito SemiBold" charset="0"/>
                <a:sym typeface="+mn-ea"/>
              </a:rPr>
              <a:t>A flask based data transition http server.</a:t>
            </a:r>
            <a:endParaRPr lang="en-US" altLang="zh-CN" sz="2800" spc="80">
              <a:solidFill>
                <a:schemeClr val="dk1"/>
              </a:solidFill>
              <a:uFillTx/>
              <a:latin typeface="Nunito SemiBold" charset="0"/>
              <a:ea typeface="微软雅黑" panose="020B0503020204020204" charset="-122"/>
              <a:cs typeface="Nunito SemiBold" charset="0"/>
              <a:sym typeface="+mn-ea"/>
            </a:endParaRPr>
          </a:p>
        </p:txBody>
      </p:sp>
      <p:sp>
        <p:nvSpPr>
          <p:cNvPr id="10" name="圆角矩形 14"/>
          <p:cNvSpPr/>
          <p:nvPr>
            <p:custDataLst>
              <p:tags r:id="rId6"/>
            </p:custDataLst>
          </p:nvPr>
        </p:nvSpPr>
        <p:spPr>
          <a:xfrm>
            <a:off x="5844061" y="1493762"/>
            <a:ext cx="2753156" cy="4410228"/>
          </a:xfrm>
          <a:prstGeom prst="roundRect">
            <a:avLst>
              <a:gd name="adj" fmla="val 5447"/>
            </a:avLst>
          </a:prstGeom>
          <a:solidFill>
            <a:schemeClr val="bg1"/>
          </a:solidFill>
          <a:ln>
            <a:noFill/>
          </a:ln>
          <a:effectLst>
            <a:outerShdw blurRad="304800" dist="76200" dir="2700000" algn="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6000371" y="2821913"/>
            <a:ext cx="2440537" cy="2967003"/>
          </a:xfrm>
          <a:prstGeom prst="rect">
            <a:avLst/>
          </a:prstGeom>
          <a:noFill/>
        </p:spPr>
        <p:txBody>
          <a:bodyPr wrap="square" rtlCol="0" anchor="t" anchorCtr="0">
            <a:normAutofit/>
          </a:bodyPr>
          <a:p>
            <a:pPr marL="0" lvl="0" indent="0" algn="l">
              <a:lnSpc>
                <a:spcPct val="120000"/>
              </a:lnSpc>
              <a:spcBef>
                <a:spcPts val="0"/>
              </a:spcBef>
              <a:spcAft>
                <a:spcPts val="800"/>
              </a:spcAft>
              <a:buSzPct val="100000"/>
            </a:pPr>
            <a:r>
              <a:rPr lang="en-US" altLang="zh-CN" sz="2400" spc="160">
                <a:solidFill>
                  <a:schemeClr val="tx1"/>
                </a:solidFill>
                <a:uFillTx/>
                <a:latin typeface="Nunito SemiBold" charset="0"/>
                <a:ea typeface="微软雅黑" panose="020B0503020204020204" charset="-122"/>
                <a:cs typeface="Nunito SemiBold" charset="0"/>
              </a:rPr>
              <a:t>Using http and websocket to communicate with frontend page.</a:t>
            </a:r>
            <a:endParaRPr lang="en-US" altLang="zh-CN" sz="2400" spc="160">
              <a:solidFill>
                <a:schemeClr val="tx1"/>
              </a:solidFill>
              <a:uFillTx/>
              <a:latin typeface="Nunito SemiBold" charset="0"/>
              <a:ea typeface="微软雅黑" panose="020B0503020204020204" charset="-122"/>
              <a:cs typeface="Nunito SemiBold" charset="0"/>
            </a:endParaRPr>
          </a:p>
        </p:txBody>
      </p:sp>
      <p:sp>
        <p:nvSpPr>
          <p:cNvPr id="14" name="圆角矩形 28"/>
          <p:cNvSpPr/>
          <p:nvPr>
            <p:custDataLst>
              <p:tags r:id="rId8"/>
            </p:custDataLst>
          </p:nvPr>
        </p:nvSpPr>
        <p:spPr>
          <a:xfrm>
            <a:off x="5844061" y="1493762"/>
            <a:ext cx="2753156" cy="480436"/>
          </a:xfrm>
          <a:prstGeom prst="roundRect">
            <a:avLst>
              <a:gd name="adj" fmla="val 54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custDataLst>
              <p:tags r:id="rId9"/>
            </p:custDataLst>
          </p:nvPr>
        </p:nvSpPr>
        <p:spPr>
          <a:xfrm>
            <a:off x="7110360" y="1616508"/>
            <a:ext cx="220559" cy="220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2"/>
          <p:cNvSpPr/>
          <p:nvPr>
            <p:custDataLst>
              <p:tags r:id="rId10"/>
            </p:custDataLst>
          </p:nvPr>
        </p:nvSpPr>
        <p:spPr>
          <a:xfrm>
            <a:off x="6093389" y="2197634"/>
            <a:ext cx="583044" cy="468928"/>
          </a:xfrm>
          <a:prstGeom prst="roundRect">
            <a:avLst/>
          </a:prstGeom>
          <a:solidFill>
            <a:schemeClr val="accent1"/>
          </a:solidFill>
          <a:ln>
            <a:noFill/>
          </a:ln>
          <a:effectLst>
            <a:outerShdw blurRad="114300" dist="25400" dir="2700000" sx="94000" sy="94000" algn="ctr" rotWithShape="0">
              <a:schemeClr val="accent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p>
            <a:pPr algn="ctr"/>
            <a:r>
              <a:rPr lang="en-US" altLang="zh-CN" sz="2400" b="1">
                <a:solidFill>
                  <a:schemeClr val="dk1">
                    <a:lumMod val="85000"/>
                    <a:lumOff val="15000"/>
                  </a:schemeClr>
                </a:solidFill>
              </a:rPr>
              <a:t>01</a:t>
            </a:r>
            <a:endParaRPr lang="en-US" altLang="zh-CN" sz="2400" b="1">
              <a:solidFill>
                <a:schemeClr val="dk1">
                  <a:lumMod val="85000"/>
                  <a:lumOff val="15000"/>
                </a:schemeClr>
              </a:solidFill>
            </a:endParaRPr>
          </a:p>
        </p:txBody>
      </p:sp>
      <p:sp>
        <p:nvSpPr>
          <p:cNvPr id="17" name="圆角矩形 32"/>
          <p:cNvSpPr/>
          <p:nvPr>
            <p:custDataLst>
              <p:tags r:id="rId11"/>
            </p:custDataLst>
          </p:nvPr>
        </p:nvSpPr>
        <p:spPr>
          <a:xfrm>
            <a:off x="8829089" y="1493762"/>
            <a:ext cx="2753156" cy="4410228"/>
          </a:xfrm>
          <a:prstGeom prst="roundRect">
            <a:avLst>
              <a:gd name="adj" fmla="val 5447"/>
            </a:avLst>
          </a:prstGeom>
          <a:solidFill>
            <a:schemeClr val="bg1"/>
          </a:solidFill>
          <a:ln>
            <a:noFill/>
          </a:ln>
          <a:effectLst>
            <a:outerShdw blurRad="304800" dist="76200" dir="2700000" algn="l"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12"/>
            </p:custDataLst>
          </p:nvPr>
        </p:nvSpPr>
        <p:spPr>
          <a:xfrm>
            <a:off x="8985885" y="2666365"/>
            <a:ext cx="2600960" cy="2966720"/>
          </a:xfrm>
          <a:prstGeom prst="rect">
            <a:avLst/>
          </a:prstGeom>
          <a:noFill/>
        </p:spPr>
        <p:txBody>
          <a:bodyPr wrap="square" rtlCol="0" anchor="t" anchorCtr="0"/>
          <a:p>
            <a:pPr marL="0" lvl="0" indent="0" algn="l">
              <a:lnSpc>
                <a:spcPct val="120000"/>
              </a:lnSpc>
              <a:spcBef>
                <a:spcPts val="0"/>
              </a:spcBef>
              <a:spcAft>
                <a:spcPts val="800"/>
              </a:spcAft>
              <a:buSzPct val="100000"/>
            </a:pPr>
            <a:r>
              <a:rPr lang="en-US" altLang="zh-CN" sz="2400" spc="160">
                <a:solidFill>
                  <a:schemeClr val="tx1"/>
                </a:solidFill>
                <a:uFillTx/>
                <a:latin typeface="Nunito SemiBold" charset="0"/>
                <a:ea typeface="微软雅黑" panose="020B0503020204020204" charset="-122"/>
                <a:cs typeface="Nunito SemiBold" charset="0"/>
              </a:rPr>
              <a:t>Location, video monitor, weather prediction, obstacle avoidance, alert, message...</a:t>
            </a:r>
            <a:endParaRPr lang="en-US" altLang="zh-CN" sz="2400" spc="160">
              <a:solidFill>
                <a:schemeClr val="tx1"/>
              </a:solidFill>
              <a:uFillTx/>
              <a:latin typeface="Nunito SemiBold" charset="0"/>
              <a:ea typeface="微软雅黑" panose="020B0503020204020204" charset="-122"/>
              <a:cs typeface="Nunito SemiBold" charset="0"/>
            </a:endParaRPr>
          </a:p>
        </p:txBody>
      </p:sp>
      <p:sp>
        <p:nvSpPr>
          <p:cNvPr id="19" name="圆角矩形 34"/>
          <p:cNvSpPr/>
          <p:nvPr>
            <p:custDataLst>
              <p:tags r:id="rId13"/>
            </p:custDataLst>
          </p:nvPr>
        </p:nvSpPr>
        <p:spPr>
          <a:xfrm>
            <a:off x="8829089" y="1493762"/>
            <a:ext cx="2753156" cy="480436"/>
          </a:xfrm>
          <a:prstGeom prst="roundRect">
            <a:avLst>
              <a:gd name="adj" fmla="val 544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14"/>
            </p:custDataLst>
          </p:nvPr>
        </p:nvSpPr>
        <p:spPr>
          <a:xfrm>
            <a:off x="10095388" y="1616508"/>
            <a:ext cx="220559" cy="220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36"/>
          <p:cNvSpPr/>
          <p:nvPr>
            <p:custDataLst>
              <p:tags r:id="rId15"/>
            </p:custDataLst>
          </p:nvPr>
        </p:nvSpPr>
        <p:spPr>
          <a:xfrm>
            <a:off x="9078417" y="2197634"/>
            <a:ext cx="581715" cy="467547"/>
          </a:xfrm>
          <a:prstGeom prst="roundRect">
            <a:avLst/>
          </a:prstGeom>
          <a:solidFill>
            <a:schemeClr val="accent2"/>
          </a:solidFill>
          <a:ln>
            <a:noFill/>
          </a:ln>
          <a:effectLst>
            <a:outerShdw blurRad="114300" dist="25400" dir="2700000" sx="94000" sy="94000" algn="ctr" rotWithShape="0">
              <a:schemeClr val="accent2">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p>
            <a:pPr algn="ctr"/>
            <a:r>
              <a:rPr lang="en-US" altLang="zh-CN" sz="2400" b="1">
                <a:solidFill>
                  <a:schemeClr val="dk1">
                    <a:lumMod val="85000"/>
                    <a:lumOff val="15000"/>
                  </a:schemeClr>
                </a:solidFill>
              </a:rPr>
              <a:t>02</a:t>
            </a:r>
            <a:endParaRPr lang="en-US" altLang="zh-CN" sz="2400" b="1">
              <a:solidFill>
                <a:schemeClr val="dk1">
                  <a:lumMod val="85000"/>
                  <a:lumOff val="15000"/>
                </a:schemeClr>
              </a:solidFill>
            </a:endParaRPr>
          </a:p>
        </p:txBody>
      </p:sp>
      <p:pic>
        <p:nvPicPr>
          <p:cNvPr id="2" name="图片 1"/>
          <p:cNvPicPr/>
          <p:nvPr>
            <p:custDataLst>
              <p:tags r:id="rId16"/>
            </p:custDataLst>
          </p:nvPr>
        </p:nvPicPr>
        <p:blipFill>
          <a:blip r:embed="rId17"/>
        </p:blipFill>
        <p:spPr>
          <a:xfrm>
            <a:off x="608965" y="3424555"/>
            <a:ext cx="4846320" cy="200914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897370" y="1311910"/>
            <a:ext cx="4801870" cy="2650490"/>
          </a:xfrm>
        </p:spPr>
        <p:txBody>
          <a:bodyPr>
            <a:noAutofit/>
          </a:bodyPr>
          <a:lstStyle/>
          <a:p>
            <a:r>
              <a:rPr sz="8000" b="0">
                <a:latin typeface="Bebas Neue" panose="020B0606020202050201" charset="0"/>
                <a:cs typeface="Bebas Neue" panose="020B0606020202050201" charset="0"/>
              </a:rPr>
              <a:t>Details on machine learning models</a:t>
            </a:r>
            <a:endParaRPr sz="8000" b="0">
              <a:latin typeface="Bebas Neue" panose="020B0606020202050201" charset="0"/>
              <a:cs typeface="Bebas Neue" panose="020B0606020202050201" charset="0"/>
            </a:endParaRPr>
          </a:p>
        </p:txBody>
      </p:sp>
      <p:sp>
        <p:nvSpPr>
          <p:cNvPr id="6" name="节编号"/>
          <p:cNvSpPr>
            <a:spLocks noGrp="1"/>
          </p:cNvSpPr>
          <p:nvPr>
            <p:ph type="body" sz="quarter" idx="13"/>
            <p:custDataLst>
              <p:tags r:id="rId2"/>
            </p:custDataLst>
          </p:nvPr>
        </p:nvSpPr>
        <p:spPr/>
        <p:txBody>
          <a:bodyPr/>
          <a:lstStyle/>
          <a:p>
            <a:r>
              <a:rPr lang="en-US" altLang="zh-CN"/>
              <a:t>04</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custDataLst>
              <p:tags r:id="rId1"/>
            </p:custDataLst>
          </p:nvPr>
        </p:nvGrpSpPr>
        <p:grpSpPr>
          <a:xfrm>
            <a:off x="10515684" y="609600"/>
            <a:ext cx="717550" cy="478790"/>
            <a:chOff x="8005" y="6254"/>
            <a:chExt cx="1130" cy="754"/>
          </a:xfrm>
        </p:grpSpPr>
        <p:sp>
          <p:nvSpPr>
            <p:cNvPr id="5" name="装饰 3"/>
            <p:cNvSpPr>
              <a:spLocks noChangeAspect="1"/>
            </p:cNvSpPr>
            <p:nvPr>
              <p:custDataLst>
                <p:tags r:id="rId2"/>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6" name="装饰 4"/>
            <p:cNvSpPr>
              <a:spLocks noChangeAspect="1"/>
            </p:cNvSpPr>
            <p:nvPr>
              <p:custDataLst>
                <p:tags r:id="rId3"/>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sp>
        <p:nvSpPr>
          <p:cNvPr id="4" name="文本框 3"/>
          <p:cNvSpPr txBox="1"/>
          <p:nvPr>
            <p:custDataLst>
              <p:tags r:id="rId4"/>
            </p:custDataLst>
          </p:nvPr>
        </p:nvSpPr>
        <p:spPr>
          <a:xfrm>
            <a:off x="609605" y="609600"/>
            <a:ext cx="9448864"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rPr>
              <a:t>L</a:t>
            </a:r>
            <a:r>
              <a:rPr lang="zh-CN" altLang="en-US"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rPr>
              <a:t>inear </a:t>
            </a:r>
            <a:r>
              <a:rPr lang="en-US" altLang="zh-CN"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rPr>
              <a:t>R</a:t>
            </a:r>
            <a:r>
              <a:rPr lang="zh-CN" altLang="en-US"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rPr>
              <a:t>egression</a:t>
            </a:r>
            <a:endParaRPr lang="zh-CN" altLang="en-US"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endParaRPr>
          </a:p>
        </p:txBody>
      </p:sp>
      <p:sp>
        <p:nvSpPr>
          <p:cNvPr id="7" name="装饰3"/>
          <p:cNvSpPr/>
          <p:nvPr>
            <p:custDataLst>
              <p:tags r:id="rId5"/>
            </p:custDataLst>
          </p:nvPr>
        </p:nvSpPr>
        <p:spPr>
          <a:xfrm>
            <a:off x="305435" y="1718945"/>
            <a:ext cx="8507095" cy="4573905"/>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11" name="Title 6"/>
          <p:cNvSpPr txBox="1"/>
          <p:nvPr>
            <p:custDataLst>
              <p:tags r:id="rId6"/>
            </p:custDataLst>
          </p:nvPr>
        </p:nvSpPr>
        <p:spPr>
          <a:xfrm>
            <a:off x="466725" y="1991360"/>
            <a:ext cx="8346440" cy="36595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algn="l">
              <a:lnSpc>
                <a:spcPct val="120000"/>
              </a:lnSpc>
              <a:buFont typeface="Wingdings" panose="05000000000000000000" charset="0"/>
              <a:buChar char="l"/>
            </a:pPr>
            <a:endParaRPr altLang="zh-CN" sz="2400" b="1">
              <a:solidFill>
                <a:srgbClr val="404040"/>
              </a:solidFill>
              <a:latin typeface="Nunito SemiBold" charset="0"/>
              <a:cs typeface="Nunito SemiBold" charset="0"/>
              <a:sym typeface="+mn-ea"/>
            </a:endParaRPr>
          </a:p>
          <a:p>
            <a:pPr marL="342900" indent="-342900" algn="l">
              <a:lnSpc>
                <a:spcPct val="120000"/>
              </a:lnSpc>
              <a:buFont typeface="Wingdings" panose="05000000000000000000" charset="0"/>
              <a:buChar char="l"/>
            </a:pPr>
            <a:r>
              <a:rPr altLang="zh-CN" sz="2800" b="1">
                <a:solidFill>
                  <a:srgbClr val="404040"/>
                </a:solidFill>
                <a:latin typeface="Nunito ExtraBold" charset="0"/>
                <a:cs typeface="Nunito ExtraBold" charset="0"/>
                <a:sym typeface="+mn-ea"/>
              </a:rPr>
              <a:t>Reasons for choosing</a:t>
            </a:r>
            <a:endParaRPr altLang="zh-CN"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It is necessary to predict the weather after 20 minutes, and the weather changes linearly in a short period of time</a:t>
            </a:r>
            <a:r>
              <a:rPr altLang="zh-CN" sz="2400">
                <a:solidFill>
                  <a:srgbClr val="404040"/>
                </a:solidFill>
                <a:latin typeface="Nunito SemiBold" charset="0"/>
                <a:cs typeface="Nunito SemiBold" charset="0"/>
                <a:sym typeface="+mn-ea"/>
              </a:rPr>
              <a:t>.</a:t>
            </a:r>
            <a:endParaRPr lang="zh-CN" altLang="en-US" sz="2400">
              <a:solidFill>
                <a:srgbClr val="404040"/>
              </a:solidFill>
              <a:latin typeface="Nunito SemiBold" charset="0"/>
              <a:cs typeface="Nunito SemiBold" charset="0"/>
              <a:sym typeface="+mn-ea"/>
            </a:endParaRPr>
          </a:p>
          <a:p>
            <a:pPr marL="342900" indent="-342900" algn="l">
              <a:lnSpc>
                <a:spcPct val="120000"/>
              </a:lnSpc>
              <a:buClrTx/>
              <a:buSzTx/>
              <a:buFont typeface="Wingdings" panose="05000000000000000000" charset="0"/>
              <a:buChar char="l"/>
            </a:pPr>
            <a:r>
              <a:rPr altLang="zh-CN" sz="2800" b="1">
                <a:solidFill>
                  <a:srgbClr val="404040"/>
                </a:solidFill>
                <a:latin typeface="Nunito ExtraBold" charset="0"/>
                <a:cs typeface="Nunito ExtraBold" charset="0"/>
                <a:sym typeface="+mn-ea"/>
              </a:rPr>
              <a:t>Data</a:t>
            </a:r>
            <a:endParaRPr altLang="zh-CN"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The sensor collects temperature, humidity, and barometric pressure data every 10 seconds and stores it</a:t>
            </a:r>
            <a:endParaRPr lang="zh-CN" altLang="en-US" sz="2400">
              <a:solidFill>
                <a:srgbClr val="404040"/>
              </a:solidFill>
              <a:latin typeface="Nunito SemiBold" charset="0"/>
              <a:cs typeface="Nunito SemiBold" charset="0"/>
              <a:sym typeface="+mn-ea"/>
            </a:endParaRPr>
          </a:p>
          <a:p>
            <a:pPr marL="342900" indent="-342900" algn="l">
              <a:lnSpc>
                <a:spcPct val="120000"/>
              </a:lnSpc>
              <a:buClrTx/>
              <a:buSzTx/>
              <a:buFont typeface="Wingdings" panose="05000000000000000000" charset="0"/>
              <a:buChar char="l"/>
            </a:pPr>
            <a:r>
              <a:rPr altLang="zh-CN" sz="2800" b="1">
                <a:solidFill>
                  <a:srgbClr val="404040"/>
                </a:solidFill>
                <a:latin typeface="Nunito ExtraBold" charset="0"/>
                <a:cs typeface="Nunito ExtraBold" charset="0"/>
              </a:rPr>
              <a:t>Output</a:t>
            </a:r>
            <a:endParaRPr altLang="zh-CN" sz="2800" b="1">
              <a:solidFill>
                <a:srgbClr val="404040"/>
              </a:solidFill>
              <a:latin typeface="Nunito ExtraBold" charset="0"/>
              <a:cs typeface="Nunito ExtraBold" charset="0"/>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Outputs the predicted weather every minute to alert the user when the predicted weather is different from the current weather。</a:t>
            </a:r>
            <a:endParaRPr lang="zh-CN" altLang="en-US" sz="2400">
              <a:solidFill>
                <a:srgbClr val="404040"/>
              </a:solidFill>
              <a:latin typeface="Nunito SemiBold" charset="0"/>
              <a:cs typeface="Nunito SemiBold" charset="0"/>
              <a:sym typeface="+mn-ea"/>
            </a:endParaRPr>
          </a:p>
        </p:txBody>
      </p:sp>
      <p:pic>
        <p:nvPicPr>
          <p:cNvPr id="2" name="图片 1"/>
          <p:cNvPicPr>
            <a:picLocks noChangeAspect="1"/>
          </p:cNvPicPr>
          <p:nvPr/>
        </p:nvPicPr>
        <p:blipFill>
          <a:blip r:embed="rId7"/>
          <a:stretch>
            <a:fillRect/>
          </a:stretch>
        </p:blipFill>
        <p:spPr>
          <a:xfrm>
            <a:off x="8596630" y="1884680"/>
            <a:ext cx="3293110" cy="4242435"/>
          </a:xfrm>
          <a:prstGeom prst="rect">
            <a:avLst/>
          </a:prstGeom>
        </p:spPr>
      </p:pic>
      <p:sp>
        <p:nvSpPr>
          <p:cNvPr id="3" name="右箭头 2"/>
          <p:cNvSpPr/>
          <p:nvPr/>
        </p:nvSpPr>
        <p:spPr>
          <a:xfrm>
            <a:off x="8053070" y="4062730"/>
            <a:ext cx="600710" cy="3378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custDataLst>
              <p:tags r:id="rId1"/>
            </p:custDataLst>
          </p:nvPr>
        </p:nvGrpSpPr>
        <p:grpSpPr>
          <a:xfrm>
            <a:off x="10515684" y="609600"/>
            <a:ext cx="717550" cy="478790"/>
            <a:chOff x="8005" y="6254"/>
            <a:chExt cx="1130" cy="754"/>
          </a:xfrm>
        </p:grpSpPr>
        <p:sp>
          <p:nvSpPr>
            <p:cNvPr id="5" name="装饰 3"/>
            <p:cNvSpPr>
              <a:spLocks noChangeAspect="1"/>
            </p:cNvSpPr>
            <p:nvPr>
              <p:custDataLst>
                <p:tags r:id="rId2"/>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6" name="装饰 4"/>
            <p:cNvSpPr>
              <a:spLocks noChangeAspect="1"/>
            </p:cNvSpPr>
            <p:nvPr>
              <p:custDataLst>
                <p:tags r:id="rId3"/>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sp>
        <p:nvSpPr>
          <p:cNvPr id="4" name="文本框 3"/>
          <p:cNvSpPr txBox="1"/>
          <p:nvPr>
            <p:custDataLst>
              <p:tags r:id="rId4"/>
            </p:custDataLst>
          </p:nvPr>
        </p:nvSpPr>
        <p:spPr>
          <a:xfrm>
            <a:off x="609605" y="609600"/>
            <a:ext cx="9448864"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sym typeface="Arial" panose="020B0604020202020204"/>
              </a:rPr>
              <a:t>Random Forest Classifier</a:t>
            </a:r>
            <a:endParaRPr lang="en-US" altLang="zh-CN" sz="6600" b="1" dirty="0">
              <a:effectLst>
                <a:outerShdw blurRad="266700" algn="tl" rotWithShape="0">
                  <a:srgbClr val="44546A">
                    <a:lumMod val="40000"/>
                    <a:lumOff val="60000"/>
                    <a:alpha val="55000"/>
                  </a:srgbClr>
                </a:outerShdw>
              </a:effectLst>
              <a:latin typeface="Bebas Neue" panose="020B0606020202050201" charset="0"/>
              <a:ea typeface="微软雅黑" panose="020B0503020204020204" charset="-122"/>
              <a:cs typeface="Bebas Neue" panose="020B0606020202050201" charset="0"/>
            </a:endParaRPr>
          </a:p>
        </p:txBody>
      </p:sp>
      <p:sp>
        <p:nvSpPr>
          <p:cNvPr id="7" name="装饰3"/>
          <p:cNvSpPr/>
          <p:nvPr>
            <p:custDataLst>
              <p:tags r:id="rId5"/>
            </p:custDataLst>
          </p:nvPr>
        </p:nvSpPr>
        <p:spPr>
          <a:xfrm>
            <a:off x="276225" y="1718945"/>
            <a:ext cx="6090285" cy="3193415"/>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3" name="矩形 2"/>
          <p:cNvSpPr/>
          <p:nvPr/>
        </p:nvSpPr>
        <p:spPr>
          <a:xfrm>
            <a:off x="2366645" y="1974850"/>
            <a:ext cx="1019175" cy="466725"/>
          </a:xfrm>
          <a:prstGeom prst="rect">
            <a:avLst/>
          </a:prstGeom>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35" name="组合 34"/>
          <p:cNvGrpSpPr/>
          <p:nvPr/>
        </p:nvGrpSpPr>
        <p:grpSpPr>
          <a:xfrm>
            <a:off x="258438" y="1866265"/>
            <a:ext cx="5798111" cy="2870200"/>
            <a:chOff x="606" y="2915"/>
            <a:chExt cx="10471" cy="5530"/>
          </a:xfrm>
        </p:grpSpPr>
        <p:grpSp>
          <p:nvGrpSpPr>
            <p:cNvPr id="34" name="组合 33"/>
            <p:cNvGrpSpPr/>
            <p:nvPr/>
          </p:nvGrpSpPr>
          <p:grpSpPr>
            <a:xfrm>
              <a:off x="606" y="2915"/>
              <a:ext cx="10471" cy="5530"/>
              <a:chOff x="4936" y="2495"/>
              <a:chExt cx="10471" cy="5530"/>
            </a:xfrm>
          </p:grpSpPr>
          <p:grpSp>
            <p:nvGrpSpPr>
              <p:cNvPr id="33" name="组合 32"/>
              <p:cNvGrpSpPr/>
              <p:nvPr/>
            </p:nvGrpSpPr>
            <p:grpSpPr>
              <a:xfrm>
                <a:off x="4936" y="2495"/>
                <a:ext cx="10471" cy="5530"/>
                <a:chOff x="1113" y="3845"/>
                <a:chExt cx="10471" cy="5530"/>
              </a:xfrm>
            </p:grpSpPr>
            <p:grpSp>
              <p:nvGrpSpPr>
                <p:cNvPr id="31" name="组合 30"/>
                <p:cNvGrpSpPr/>
                <p:nvPr/>
              </p:nvGrpSpPr>
              <p:grpSpPr>
                <a:xfrm>
                  <a:off x="1113" y="3845"/>
                  <a:ext cx="10471" cy="5530"/>
                  <a:chOff x="1282" y="3070"/>
                  <a:chExt cx="10471" cy="5530"/>
                </a:xfrm>
              </p:grpSpPr>
              <p:grpSp>
                <p:nvGrpSpPr>
                  <p:cNvPr id="25" name="组合 24"/>
                  <p:cNvGrpSpPr/>
                  <p:nvPr/>
                </p:nvGrpSpPr>
                <p:grpSpPr>
                  <a:xfrm>
                    <a:off x="1787" y="3070"/>
                    <a:ext cx="9966" cy="5530"/>
                    <a:chOff x="1787" y="3070"/>
                    <a:chExt cx="9966" cy="5530"/>
                  </a:xfrm>
                </p:grpSpPr>
                <p:grpSp>
                  <p:nvGrpSpPr>
                    <p:cNvPr id="10" name="组合 9"/>
                    <p:cNvGrpSpPr/>
                    <p:nvPr/>
                  </p:nvGrpSpPr>
                  <p:grpSpPr>
                    <a:xfrm>
                      <a:off x="1787" y="3070"/>
                      <a:ext cx="9966" cy="5530"/>
                      <a:chOff x="1787" y="3070"/>
                      <a:chExt cx="9966" cy="5530"/>
                    </a:xfrm>
                  </p:grpSpPr>
                  <p:pic>
                    <p:nvPicPr>
                      <p:cNvPr id="2" name="图片 1"/>
                      <p:cNvPicPr/>
                      <p:nvPr/>
                    </p:nvPicPr>
                    <p:blipFill>
                      <a:blip r:embed="rId6"/>
                    </p:blipFill>
                    <p:spPr>
                      <a:xfrm>
                        <a:off x="1787" y="3070"/>
                        <a:ext cx="9967" cy="5531"/>
                      </a:xfrm>
                      <a:prstGeom prst="rect">
                        <a:avLst/>
                      </a:prstGeom>
                    </p:spPr>
                  </p:pic>
                  <p:sp>
                    <p:nvSpPr>
                      <p:cNvPr id="9" name="矩形 8"/>
                      <p:cNvSpPr/>
                      <p:nvPr/>
                    </p:nvSpPr>
                    <p:spPr>
                      <a:xfrm>
                        <a:off x="3767" y="3140"/>
                        <a:ext cx="1480" cy="7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矩形 20"/>
                    <p:cNvSpPr/>
                    <p:nvPr/>
                  </p:nvSpPr>
                  <p:spPr>
                    <a:xfrm>
                      <a:off x="1962" y="4482"/>
                      <a:ext cx="888" cy="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437" y="4482"/>
                      <a:ext cx="888" cy="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990" y="4449"/>
                      <a:ext cx="888" cy="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9464" y="4482"/>
                      <a:ext cx="888" cy="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 name="文本框 25"/>
                  <p:cNvSpPr txBox="1"/>
                  <p:nvPr/>
                </p:nvSpPr>
                <p:spPr>
                  <a:xfrm>
                    <a:off x="1282" y="4415"/>
                    <a:ext cx="1751" cy="412"/>
                  </a:xfrm>
                  <a:prstGeom prst="rect">
                    <a:avLst/>
                  </a:prstGeom>
                  <a:noFill/>
                </p:spPr>
                <p:txBody>
                  <a:bodyPr wrap="square" rtlCol="0">
                    <a:spAutoFit/>
                  </a:bodyPr>
                  <a:p>
                    <a:pPr algn="l"/>
                    <a:r>
                      <a:rPr lang="en-US" altLang="zh-CN" sz="800" dirty="0"/>
                      <a:t>Decision Tree A</a:t>
                    </a:r>
                    <a:endParaRPr lang="en-US" altLang="zh-CN" sz="800" dirty="0"/>
                  </a:p>
                </p:txBody>
              </p:sp>
              <p:sp>
                <p:nvSpPr>
                  <p:cNvPr id="27" name="文本框 26"/>
                  <p:cNvSpPr txBox="1"/>
                  <p:nvPr/>
                </p:nvSpPr>
                <p:spPr>
                  <a:xfrm>
                    <a:off x="3900" y="4415"/>
                    <a:ext cx="1664" cy="412"/>
                  </a:xfrm>
                  <a:prstGeom prst="rect">
                    <a:avLst/>
                  </a:prstGeom>
                  <a:noFill/>
                </p:spPr>
                <p:txBody>
                  <a:bodyPr wrap="square" rtlCol="0">
                    <a:spAutoFit/>
                  </a:bodyPr>
                  <a:p>
                    <a:pPr algn="l"/>
                    <a:r>
                      <a:rPr lang="en-US" altLang="zh-CN" sz="800" dirty="0"/>
                      <a:t>Decision Tree B</a:t>
                    </a:r>
                    <a:r>
                      <a:rPr lang="en-US" altLang="zh-CN" sz="800" b="1" dirty="0"/>
                      <a:t>  </a:t>
                    </a:r>
                    <a:endParaRPr lang="en-US" altLang="zh-CN" sz="800" b="1" dirty="0"/>
                  </a:p>
                </p:txBody>
              </p:sp>
              <p:sp>
                <p:nvSpPr>
                  <p:cNvPr id="28" name="文本框 27"/>
                  <p:cNvSpPr txBox="1"/>
                  <p:nvPr/>
                </p:nvSpPr>
                <p:spPr>
                  <a:xfrm>
                    <a:off x="6310" y="4415"/>
                    <a:ext cx="1764" cy="412"/>
                  </a:xfrm>
                  <a:prstGeom prst="rect">
                    <a:avLst/>
                  </a:prstGeom>
                  <a:noFill/>
                </p:spPr>
                <p:txBody>
                  <a:bodyPr wrap="square" rtlCol="0">
                    <a:spAutoFit/>
                  </a:bodyPr>
                  <a:p>
                    <a:pPr algn="l"/>
                    <a:r>
                      <a:rPr lang="en-US" altLang="zh-CN" sz="800" dirty="0"/>
                      <a:t>Decision Tree C</a:t>
                    </a:r>
                    <a:endParaRPr lang="en-US" altLang="zh-CN" sz="800" dirty="0"/>
                  </a:p>
                </p:txBody>
              </p:sp>
              <p:sp>
                <p:nvSpPr>
                  <p:cNvPr id="29" name="文本框 28"/>
                  <p:cNvSpPr txBox="1"/>
                  <p:nvPr/>
                </p:nvSpPr>
                <p:spPr>
                  <a:xfrm>
                    <a:off x="8773" y="4449"/>
                    <a:ext cx="1717" cy="412"/>
                  </a:xfrm>
                  <a:prstGeom prst="rect">
                    <a:avLst/>
                  </a:prstGeom>
                  <a:noFill/>
                </p:spPr>
                <p:txBody>
                  <a:bodyPr wrap="square" rtlCol="0">
                    <a:spAutoFit/>
                  </a:bodyPr>
                  <a:p>
                    <a:pPr algn="l"/>
                    <a:r>
                      <a:rPr lang="en-US" altLang="zh-CN" sz="800" dirty="0"/>
                      <a:t>Decision Tree D</a:t>
                    </a:r>
                    <a:endParaRPr lang="en-US" altLang="zh-CN" sz="800" dirty="0"/>
                  </a:p>
                </p:txBody>
              </p:sp>
            </p:grpSp>
            <p:sp>
              <p:nvSpPr>
                <p:cNvPr id="13" name="圆角矩形 12"/>
                <p:cNvSpPr/>
                <p:nvPr/>
              </p:nvSpPr>
              <p:spPr>
                <a:xfrm>
                  <a:off x="5817" y="3945"/>
                  <a:ext cx="1280" cy="57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a:solidFill>
                        <a:srgbClr val="404040"/>
                      </a:solidFill>
                      <a:latin typeface="Arial" panose="020B0604020202020204" pitchFamily="34" charset="0"/>
                      <a:cs typeface="Arial" panose="020B0604020202020204" pitchFamily="34" charset="0"/>
                    </a:rPr>
                    <a:t>Input</a:t>
                  </a:r>
                  <a:endParaRPr lang="en-US" altLang="zh-CN" sz="1400">
                    <a:solidFill>
                      <a:srgbClr val="404040"/>
                    </a:solidFill>
                    <a:latin typeface="Arial" panose="020B0604020202020204" pitchFamily="34" charset="0"/>
                    <a:cs typeface="Arial" panose="020B0604020202020204" pitchFamily="34" charset="0"/>
                  </a:endParaRPr>
                </a:p>
              </p:txBody>
            </p:sp>
          </p:grpSp>
          <p:sp>
            <p:nvSpPr>
              <p:cNvPr id="15" name="圆角矩形 14"/>
              <p:cNvSpPr/>
              <p:nvPr/>
            </p:nvSpPr>
            <p:spPr>
              <a:xfrm>
                <a:off x="9550" y="7360"/>
                <a:ext cx="1440" cy="57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a:solidFill>
                      <a:srgbClr val="404040"/>
                    </a:solidFill>
                    <a:latin typeface="Arial" panose="020B0604020202020204" pitchFamily="34" charset="0"/>
                    <a:cs typeface="Arial" panose="020B0604020202020204" pitchFamily="34" charset="0"/>
                  </a:rPr>
                  <a:t>Output</a:t>
                </a:r>
                <a:endParaRPr lang="en-US" altLang="zh-CN" sz="1400">
                  <a:solidFill>
                    <a:srgbClr val="404040"/>
                  </a:solidFill>
                  <a:latin typeface="Arial" panose="020B0604020202020204" pitchFamily="34" charset="0"/>
                  <a:cs typeface="Arial" panose="020B0604020202020204" pitchFamily="34" charset="0"/>
                </a:endParaRPr>
              </a:p>
            </p:txBody>
          </p:sp>
        </p:grpSp>
        <p:sp>
          <p:nvSpPr>
            <p:cNvPr id="20" name="圆角矩形 19"/>
            <p:cNvSpPr/>
            <p:nvPr/>
          </p:nvSpPr>
          <p:spPr>
            <a:xfrm>
              <a:off x="4762" y="6920"/>
              <a:ext cx="2330" cy="51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l"/>
              <a:r>
                <a:rPr lang="zh-CN" altLang="en-US" sz="1400" dirty="0">
                  <a:solidFill>
                    <a:schemeClr val="tx1"/>
                  </a:solidFill>
                  <a:sym typeface="+mn-ea"/>
                </a:rPr>
                <a:t>Aggregators</a:t>
              </a:r>
              <a:endParaRPr lang="zh-CN" altLang="en-US" sz="1400" dirty="0">
                <a:solidFill>
                  <a:schemeClr val="tx1"/>
                </a:solidFill>
                <a:latin typeface="Arial" panose="020B0604020202020204" pitchFamily="34" charset="0"/>
                <a:cs typeface="Arial" panose="020B0604020202020204" pitchFamily="34" charset="0"/>
                <a:sym typeface="+mn-ea"/>
              </a:endParaRPr>
            </a:p>
          </p:txBody>
        </p:sp>
      </p:grpSp>
      <p:pic>
        <p:nvPicPr>
          <p:cNvPr id="37" name="图片 36"/>
          <p:cNvPicPr>
            <a:picLocks noChangeAspect="1"/>
          </p:cNvPicPr>
          <p:nvPr/>
        </p:nvPicPr>
        <p:blipFill>
          <a:blip r:embed="rId7"/>
          <a:stretch>
            <a:fillRect/>
          </a:stretch>
        </p:blipFill>
        <p:spPr>
          <a:xfrm>
            <a:off x="6894195" y="2059940"/>
            <a:ext cx="4748530" cy="544830"/>
          </a:xfrm>
          <a:prstGeom prst="rect">
            <a:avLst/>
          </a:prstGeom>
        </p:spPr>
      </p:pic>
      <p:pic>
        <p:nvPicPr>
          <p:cNvPr id="38" name="图片 37"/>
          <p:cNvPicPr>
            <a:picLocks noChangeAspect="1"/>
          </p:cNvPicPr>
          <p:nvPr/>
        </p:nvPicPr>
        <p:blipFill>
          <a:blip r:embed="rId8"/>
          <a:stretch>
            <a:fillRect/>
          </a:stretch>
        </p:blipFill>
        <p:spPr>
          <a:xfrm>
            <a:off x="6873875" y="2815590"/>
            <a:ext cx="4949190" cy="592455"/>
          </a:xfrm>
          <a:prstGeom prst="rect">
            <a:avLst/>
          </a:prstGeom>
        </p:spPr>
      </p:pic>
      <p:sp>
        <p:nvSpPr>
          <p:cNvPr id="39" name="矩形 38"/>
          <p:cNvSpPr/>
          <p:nvPr/>
        </p:nvSpPr>
        <p:spPr>
          <a:xfrm>
            <a:off x="8023860" y="2830195"/>
            <a:ext cx="392430" cy="5880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b="1"/>
          </a:p>
        </p:txBody>
      </p:sp>
      <p:sp>
        <p:nvSpPr>
          <p:cNvPr id="40" name="矩形 39"/>
          <p:cNvSpPr/>
          <p:nvPr/>
        </p:nvSpPr>
        <p:spPr>
          <a:xfrm>
            <a:off x="8775065" y="2830195"/>
            <a:ext cx="396240" cy="5880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b="1"/>
          </a:p>
        </p:txBody>
      </p:sp>
      <p:sp>
        <p:nvSpPr>
          <p:cNvPr id="41" name="矩形 40"/>
          <p:cNvSpPr/>
          <p:nvPr/>
        </p:nvSpPr>
        <p:spPr>
          <a:xfrm>
            <a:off x="10702925" y="2830195"/>
            <a:ext cx="369570" cy="5880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b="1"/>
          </a:p>
        </p:txBody>
      </p:sp>
      <p:sp>
        <p:nvSpPr>
          <p:cNvPr id="42" name="矩形 41"/>
          <p:cNvSpPr/>
          <p:nvPr/>
        </p:nvSpPr>
        <p:spPr>
          <a:xfrm>
            <a:off x="11459210" y="2830195"/>
            <a:ext cx="377190" cy="588010"/>
          </a:xfrm>
          <a:prstGeom prst="rect">
            <a:avLst/>
          </a:prstGeom>
          <a:ln>
            <a:solidFill>
              <a:schemeClr val="accent6">
                <a:lumMod val="40000"/>
                <a:lumOff val="6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b="1"/>
          </a:p>
        </p:txBody>
      </p:sp>
      <p:sp>
        <p:nvSpPr>
          <p:cNvPr id="43" name="文本框 42"/>
          <p:cNvSpPr txBox="1"/>
          <p:nvPr/>
        </p:nvSpPr>
        <p:spPr>
          <a:xfrm>
            <a:off x="6873875" y="1485900"/>
            <a:ext cx="1417955" cy="521970"/>
          </a:xfrm>
          <a:prstGeom prst="rect">
            <a:avLst/>
          </a:prstGeom>
          <a:noFill/>
        </p:spPr>
        <p:txBody>
          <a:bodyPr wrap="square" rtlCol="0" anchor="t">
            <a:spAutoFit/>
          </a:bodyPr>
          <a:p>
            <a:pPr algn="l"/>
            <a:r>
              <a:rPr lang="zh-CN" altLang="en-US" sz="2800" b="1" dirty="0">
                <a:solidFill>
                  <a:schemeClr val="accent1"/>
                </a:solidFill>
                <a:effectLst>
                  <a:outerShdw blurRad="38100" dist="25400" dir="5400000" algn="ctr" rotWithShape="0">
                    <a:srgbClr val="6E747A">
                      <a:alpha val="43000"/>
                    </a:srgbClr>
                  </a:outerShdw>
                </a:effectLst>
                <a:latin typeface="Nunito SemiBold" charset="0"/>
                <a:ea typeface="微软雅黑" panose="020B0503020204020204" charset="-122"/>
                <a:cs typeface="Nunito SemiBold" charset="0"/>
                <a:sym typeface="+mn-lt"/>
              </a:rPr>
              <a:t>Dataset</a:t>
            </a:r>
            <a:endParaRPr lang="zh-CN" altLang="en-US" sz="2800" b="1" dirty="0">
              <a:solidFill>
                <a:schemeClr val="accent1"/>
              </a:solidFill>
              <a:effectLst>
                <a:outerShdw blurRad="38100" dist="25400" dir="5400000" algn="ctr" rotWithShape="0">
                  <a:srgbClr val="6E747A">
                    <a:alpha val="43000"/>
                  </a:srgbClr>
                </a:outerShdw>
              </a:effectLst>
              <a:latin typeface="Nunito SemiBold" charset="0"/>
              <a:ea typeface="微软雅黑" panose="020B0503020204020204" charset="-122"/>
              <a:cs typeface="Nunito SemiBold" charset="0"/>
              <a:sym typeface="+mn-lt"/>
            </a:endParaRPr>
          </a:p>
        </p:txBody>
      </p:sp>
      <p:sp>
        <p:nvSpPr>
          <p:cNvPr id="44" name="文本框 43"/>
          <p:cNvSpPr txBox="1"/>
          <p:nvPr/>
        </p:nvSpPr>
        <p:spPr>
          <a:xfrm>
            <a:off x="6873875" y="4114165"/>
            <a:ext cx="3131820" cy="521970"/>
          </a:xfrm>
          <a:prstGeom prst="rect">
            <a:avLst/>
          </a:prstGeom>
          <a:noFill/>
        </p:spPr>
        <p:txBody>
          <a:bodyPr wrap="square" rtlCol="0" anchor="t">
            <a:spAutoFit/>
          </a:bodyPr>
          <a:p>
            <a:pPr algn="l"/>
            <a:r>
              <a:rPr lang="en-US" altLang="zh-CN" sz="2800" b="1" dirty="0">
                <a:solidFill>
                  <a:schemeClr val="accent1"/>
                </a:solidFill>
                <a:effectLst>
                  <a:outerShdw blurRad="38100" dist="25400" dir="5400000" algn="ctr" rotWithShape="0">
                    <a:srgbClr val="6E747A">
                      <a:alpha val="43000"/>
                    </a:srgbClr>
                  </a:outerShdw>
                </a:effectLst>
                <a:latin typeface="Nunito SemiBold" charset="0"/>
                <a:ea typeface="微软雅黑" panose="020B0503020204020204" charset="-122"/>
                <a:cs typeface="Nunito SemiBold" charset="0"/>
                <a:sym typeface="+mn-lt"/>
              </a:rPr>
              <a:t>Training model</a:t>
            </a:r>
            <a:endParaRPr lang="en-US" altLang="zh-CN" sz="2800" b="1" dirty="0">
              <a:solidFill>
                <a:schemeClr val="accent1"/>
              </a:solidFill>
              <a:effectLst>
                <a:outerShdw blurRad="38100" dist="25400" dir="5400000" algn="ctr" rotWithShape="0">
                  <a:srgbClr val="6E747A">
                    <a:alpha val="43000"/>
                  </a:srgbClr>
                </a:outerShdw>
              </a:effectLst>
              <a:latin typeface="Nunito SemiBold" charset="0"/>
              <a:ea typeface="微软雅黑" panose="020B0503020204020204" charset="-122"/>
              <a:cs typeface="Nunito SemiBold" charset="0"/>
              <a:sym typeface="+mn-lt"/>
            </a:endParaRPr>
          </a:p>
        </p:txBody>
      </p:sp>
      <p:pic>
        <p:nvPicPr>
          <p:cNvPr id="45" name="图片 44"/>
          <p:cNvPicPr>
            <a:picLocks noChangeAspect="1"/>
          </p:cNvPicPr>
          <p:nvPr/>
        </p:nvPicPr>
        <p:blipFill>
          <a:blip r:embed="rId9"/>
          <a:stretch>
            <a:fillRect/>
          </a:stretch>
        </p:blipFill>
        <p:spPr>
          <a:xfrm>
            <a:off x="6898640" y="4667250"/>
            <a:ext cx="4937760" cy="1728470"/>
          </a:xfrm>
          <a:prstGeom prst="rect">
            <a:avLst/>
          </a:prstGeom>
        </p:spPr>
      </p:pic>
      <p:sp>
        <p:nvSpPr>
          <p:cNvPr id="46" name="文本框 45"/>
          <p:cNvSpPr txBox="1"/>
          <p:nvPr/>
        </p:nvSpPr>
        <p:spPr>
          <a:xfrm>
            <a:off x="1368425" y="5301615"/>
            <a:ext cx="3131820" cy="521970"/>
          </a:xfrm>
          <a:prstGeom prst="rect">
            <a:avLst/>
          </a:prstGeom>
          <a:noFill/>
        </p:spPr>
        <p:txBody>
          <a:bodyPr wrap="square" rtlCol="0" anchor="t">
            <a:spAutoFit/>
          </a:bodyPr>
          <a:p>
            <a:pPr algn="l"/>
            <a:r>
              <a:rPr lang="en-US" altLang="zh-CN" sz="2800" b="1" dirty="0">
                <a:solidFill>
                  <a:schemeClr val="accent1"/>
                </a:solidFill>
                <a:effectLst>
                  <a:outerShdw blurRad="38100" dist="25400" dir="5400000" algn="ctr" rotWithShape="0">
                    <a:srgbClr val="6E747A">
                      <a:alpha val="43000"/>
                    </a:srgbClr>
                  </a:outerShdw>
                </a:effectLst>
                <a:latin typeface="Nunito Medium" charset="0"/>
                <a:ea typeface="微软雅黑" panose="020B0503020204020204" charset="-122"/>
                <a:cs typeface="Nunito Medium" charset="0"/>
                <a:sym typeface="+mn-lt"/>
              </a:rPr>
              <a:t>Model accuracy</a:t>
            </a:r>
            <a:endParaRPr lang="en-US" altLang="zh-CN" sz="2800" b="1" dirty="0">
              <a:solidFill>
                <a:schemeClr val="accent1"/>
              </a:solidFill>
              <a:effectLst>
                <a:outerShdw blurRad="38100" dist="25400" dir="5400000" algn="ctr" rotWithShape="0">
                  <a:srgbClr val="6E747A">
                    <a:alpha val="43000"/>
                  </a:srgbClr>
                </a:outerShdw>
              </a:effectLst>
              <a:latin typeface="Nunito Medium" charset="0"/>
              <a:ea typeface="微软雅黑" panose="020B0503020204020204" charset="-122"/>
              <a:cs typeface="Nunito Medium" charset="0"/>
              <a:sym typeface="+mn-lt"/>
            </a:endParaRPr>
          </a:p>
        </p:txBody>
      </p:sp>
      <p:sp>
        <p:nvSpPr>
          <p:cNvPr id="47" name="下箭头 46"/>
          <p:cNvSpPr/>
          <p:nvPr/>
        </p:nvSpPr>
        <p:spPr>
          <a:xfrm>
            <a:off x="9187180" y="3622675"/>
            <a:ext cx="337820" cy="5067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左箭头 47"/>
          <p:cNvSpPr/>
          <p:nvPr/>
        </p:nvSpPr>
        <p:spPr>
          <a:xfrm>
            <a:off x="5280660" y="5259705"/>
            <a:ext cx="837565" cy="43243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p:cNvPicPr>
            <a:picLocks noChangeAspect="1"/>
          </p:cNvPicPr>
          <p:nvPr/>
        </p:nvPicPr>
        <p:blipFill>
          <a:blip r:embed="rId10"/>
          <a:stretch>
            <a:fillRect/>
          </a:stretch>
        </p:blipFill>
        <p:spPr>
          <a:xfrm>
            <a:off x="1368425" y="5943600"/>
            <a:ext cx="2962275" cy="361950"/>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544200" y="348615"/>
            <a:ext cx="9448864"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machine learning models</a:t>
            </a:r>
            <a:endPar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pic>
        <p:nvPicPr>
          <p:cNvPr id="2" name="图片 1" descr="截屏2024-07-19 13.33.19"/>
          <p:cNvPicPr>
            <a:picLocks noChangeAspect="1"/>
          </p:cNvPicPr>
          <p:nvPr>
            <p:custDataLst>
              <p:tags r:id="rId2"/>
            </p:custDataLst>
          </p:nvPr>
        </p:nvPicPr>
        <p:blipFill>
          <a:blip r:embed="rId3"/>
          <a:stretch>
            <a:fillRect/>
          </a:stretch>
        </p:blipFill>
        <p:spPr>
          <a:xfrm>
            <a:off x="6508115" y="3494405"/>
            <a:ext cx="5562600" cy="1511300"/>
          </a:xfrm>
          <a:prstGeom prst="rect">
            <a:avLst/>
          </a:prstGeom>
        </p:spPr>
      </p:pic>
      <p:sp>
        <p:nvSpPr>
          <p:cNvPr id="3" name="Title 6"/>
          <p:cNvSpPr txBox="1"/>
          <p:nvPr>
            <p:custDataLst>
              <p:tags r:id="rId4"/>
            </p:custDataLst>
          </p:nvPr>
        </p:nvSpPr>
        <p:spPr>
          <a:xfrm>
            <a:off x="544195" y="859155"/>
            <a:ext cx="5222875" cy="136398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altLang="zh-CN" sz="4000" b="1" spc="80">
                <a:ln w="3175">
                  <a:noFill/>
                  <a:prstDash val="dash"/>
                </a:ln>
                <a:solidFill>
                  <a:schemeClr val="dk1">
                    <a:lumMod val="75000"/>
                    <a:lumOff val="25000"/>
                  </a:schemeClr>
                </a:solidFill>
                <a:uFillTx/>
                <a:latin typeface="Nunito SemiBold" charset="0"/>
                <a:ea typeface="蘋果儷細宋" charset="-120"/>
                <a:cs typeface="Nunito SemiBold" charset="0"/>
              </a:rPr>
              <a:t>CV Based on Yolo v5</a:t>
            </a:r>
            <a:endParaRPr altLang="zh-CN" sz="4000" b="1" spc="80">
              <a:ln w="3175">
                <a:noFill/>
                <a:prstDash val="dash"/>
              </a:ln>
              <a:solidFill>
                <a:schemeClr val="dk1">
                  <a:lumMod val="75000"/>
                  <a:lumOff val="25000"/>
                </a:schemeClr>
              </a:solidFill>
              <a:uFillTx/>
              <a:latin typeface="Nunito SemiBold" charset="0"/>
              <a:ea typeface="蘋果儷細宋" charset="-120"/>
              <a:cs typeface="Nunito SemiBold" charset="0"/>
            </a:endParaRPr>
          </a:p>
        </p:txBody>
      </p:sp>
      <p:pic>
        <p:nvPicPr>
          <p:cNvPr id="9" name="图片 8" descr="2018306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944245" y="3465195"/>
            <a:ext cx="914400" cy="914400"/>
          </a:xfrm>
          <a:prstGeom prst="rect">
            <a:avLst/>
          </a:prstGeom>
        </p:spPr>
      </p:pic>
      <p:pic>
        <p:nvPicPr>
          <p:cNvPr id="10" name="图片 9" descr="4520880"/>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061720" y="4586605"/>
            <a:ext cx="914400" cy="914400"/>
          </a:xfrm>
          <a:prstGeom prst="rect">
            <a:avLst/>
          </a:prstGeom>
        </p:spPr>
      </p:pic>
      <p:sp>
        <p:nvSpPr>
          <p:cNvPr id="12" name="Title 6"/>
          <p:cNvSpPr txBox="1"/>
          <p:nvPr>
            <p:custDataLst>
              <p:tags r:id="rId11"/>
            </p:custDataLst>
          </p:nvPr>
        </p:nvSpPr>
        <p:spPr>
          <a:xfrm>
            <a:off x="1452245" y="3690620"/>
            <a:ext cx="2961005" cy="76263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80000"/>
              </a:lnSpc>
              <a:spcBef>
                <a:spcPts val="0"/>
              </a:spcBef>
              <a:spcAft>
                <a:spcPts val="800"/>
              </a:spcAft>
              <a:buSzPct val="100000"/>
              <a:buNone/>
            </a:pPr>
            <a:r>
              <a:rPr altLang="zh-CN" sz="2400" b="1" spc="80">
                <a:ln w="3175">
                  <a:noFill/>
                  <a:prstDash val="dash"/>
                </a:ln>
                <a:solidFill>
                  <a:schemeClr val="dk1">
                    <a:lumMod val="75000"/>
                    <a:lumOff val="25000"/>
                  </a:schemeClr>
                </a:solidFill>
                <a:uFillTx/>
                <a:latin typeface="Nunito SemiBold" charset="0"/>
                <a:ea typeface="蘋果儷細宋" charset="-120"/>
                <a:cs typeface="Nunito SemiBold" charset="0"/>
              </a:rPr>
              <a:t>Traffic lights detection</a:t>
            </a:r>
            <a:endParaRPr altLang="zh-CN" sz="2400" b="1" spc="80">
              <a:ln w="3175">
                <a:noFill/>
                <a:prstDash val="dash"/>
              </a:ln>
              <a:solidFill>
                <a:schemeClr val="dk1">
                  <a:lumMod val="75000"/>
                  <a:lumOff val="25000"/>
                </a:schemeClr>
              </a:solidFill>
              <a:uFillTx/>
              <a:latin typeface="Nunito SemiBold" charset="0"/>
              <a:ea typeface="蘋果儷細宋" charset="-120"/>
              <a:cs typeface="Nunito SemiBold" charset="0"/>
            </a:endParaRPr>
          </a:p>
        </p:txBody>
      </p:sp>
      <p:sp>
        <p:nvSpPr>
          <p:cNvPr id="15" name="Title 6"/>
          <p:cNvSpPr txBox="1"/>
          <p:nvPr>
            <p:custDataLst>
              <p:tags r:id="rId12"/>
            </p:custDataLst>
          </p:nvPr>
        </p:nvSpPr>
        <p:spPr>
          <a:xfrm>
            <a:off x="1620520" y="4754245"/>
            <a:ext cx="2861310" cy="76263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80000"/>
              </a:lnSpc>
              <a:spcBef>
                <a:spcPts val="0"/>
              </a:spcBef>
              <a:spcAft>
                <a:spcPts val="800"/>
              </a:spcAft>
              <a:buSzPct val="100000"/>
              <a:buNone/>
            </a:pPr>
            <a:r>
              <a:rPr altLang="zh-CN" sz="2400" b="1" spc="80">
                <a:ln w="3175">
                  <a:noFill/>
                  <a:prstDash val="dash"/>
                </a:ln>
                <a:solidFill>
                  <a:schemeClr val="dk1">
                    <a:lumMod val="75000"/>
                    <a:lumOff val="25000"/>
                  </a:schemeClr>
                </a:solidFill>
                <a:uFillTx/>
                <a:latin typeface="Nunito SemiBold" charset="0"/>
                <a:ea typeface="蘋果儷細宋" charset="-120"/>
                <a:cs typeface="Nunito SemiBold" charset="0"/>
              </a:rPr>
              <a:t>Zebra crossing detection</a:t>
            </a:r>
            <a:endParaRPr altLang="zh-CN" sz="2400" b="1" spc="80">
              <a:ln w="3175">
                <a:noFill/>
                <a:prstDash val="dash"/>
              </a:ln>
              <a:solidFill>
                <a:schemeClr val="dk1">
                  <a:lumMod val="75000"/>
                  <a:lumOff val="25000"/>
                </a:schemeClr>
              </a:solidFill>
              <a:uFillTx/>
              <a:latin typeface="Nunito SemiBold" charset="0"/>
              <a:ea typeface="蘋果儷細宋" charset="-120"/>
              <a:cs typeface="Nunito SemiBold" charset="0"/>
            </a:endParaRPr>
          </a:p>
        </p:txBody>
      </p:sp>
      <p:sp>
        <p:nvSpPr>
          <p:cNvPr id="16" name="文本框 15"/>
          <p:cNvSpPr txBox="1"/>
          <p:nvPr/>
        </p:nvSpPr>
        <p:spPr>
          <a:xfrm>
            <a:off x="3597275" y="5025390"/>
            <a:ext cx="3973195" cy="829945"/>
          </a:xfrm>
          <a:prstGeom prst="rect">
            <a:avLst/>
          </a:prstGeom>
          <a:noFill/>
        </p:spPr>
        <p:txBody>
          <a:bodyPr wrap="square" rtlCol="0">
            <a:spAutoFit/>
          </a:bodyPr>
          <a:p>
            <a:pPr algn="ctr"/>
            <a:r>
              <a:rPr lang="en-US" altLang="zh-CN" sz="2400" dirty="0">
                <a:latin typeface="Nunito SemiBold" charset="0"/>
                <a:cs typeface="Nunito SemiBold" charset="0"/>
              </a:rPr>
              <a:t>M</a:t>
            </a:r>
            <a:r>
              <a:rPr lang="zh-CN" altLang="en-US" sz="2400" dirty="0">
                <a:latin typeface="Nunito SemiBold" charset="0"/>
                <a:cs typeface="Nunito SemiBold" charset="0"/>
              </a:rPr>
              <a:t>odel </a:t>
            </a:r>
            <a:r>
              <a:rPr lang="en-US" altLang="zh-CN" sz="2400" dirty="0">
                <a:latin typeface="Nunito SemiBold" charset="0"/>
                <a:cs typeface="Nunito SemiBold" charset="0"/>
              </a:rPr>
              <a:t>T</a:t>
            </a:r>
            <a:r>
              <a:rPr lang="zh-CN" altLang="en-US" sz="2400" dirty="0">
                <a:latin typeface="Nunito SemiBold" charset="0"/>
                <a:cs typeface="Nunito SemiBold" charset="0"/>
              </a:rPr>
              <a:t>raining</a:t>
            </a:r>
            <a:endParaRPr lang="zh-CN" altLang="en-US" sz="2400" dirty="0">
              <a:latin typeface="Nunito SemiBold" charset="0"/>
              <a:cs typeface="Nunito SemiBold" charset="0"/>
            </a:endParaRPr>
          </a:p>
          <a:p>
            <a:pPr algn="ctr"/>
            <a:r>
              <a:rPr lang="en-US" altLang="zh-CN" sz="2400" dirty="0">
                <a:latin typeface="Nunito SemiBold" charset="0"/>
                <a:cs typeface="Nunito SemiBold" charset="0"/>
              </a:rPr>
              <a:t>(</a:t>
            </a:r>
            <a:r>
              <a:rPr lang="zh-CN" altLang="en-US" sz="2400" dirty="0">
                <a:latin typeface="Nunito SemiBold" charset="0"/>
                <a:cs typeface="Nunito SemiBold" charset="0"/>
              </a:rPr>
              <a:t>Data scraped from the web</a:t>
            </a:r>
            <a:r>
              <a:rPr lang="en-US" altLang="zh-CN" sz="2400" dirty="0">
                <a:latin typeface="Nunito SemiBold" charset="0"/>
                <a:cs typeface="Nunito SemiBold" charset="0"/>
              </a:rPr>
              <a:t>)</a:t>
            </a:r>
            <a:endParaRPr lang="en-US" altLang="zh-CN" sz="2400" dirty="0">
              <a:latin typeface="Nunito SemiBold" charset="0"/>
              <a:cs typeface="Nunito SemiBold" charset="0"/>
            </a:endParaRPr>
          </a:p>
        </p:txBody>
      </p:sp>
      <p:sp>
        <p:nvSpPr>
          <p:cNvPr id="24" name="任意多边形: 形状 23"/>
          <p:cNvSpPr/>
          <p:nvPr>
            <p:custDataLst>
              <p:tags r:id="rId13"/>
            </p:custDataLst>
          </p:nvPr>
        </p:nvSpPr>
        <p:spPr>
          <a:xfrm rot="18000044">
            <a:off x="4276408" y="2630805"/>
            <a:ext cx="149685" cy="1986719"/>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pPr algn="ctr"/>
            <a:endParaRPr lang="zh-CN" altLang="en-US"/>
          </a:p>
        </p:txBody>
      </p:sp>
      <p:sp>
        <p:nvSpPr>
          <p:cNvPr id="26" name="任意多边形: 形状 25"/>
          <p:cNvSpPr/>
          <p:nvPr>
            <p:custDataLst>
              <p:tags r:id="rId14"/>
            </p:custDataLst>
          </p:nvPr>
        </p:nvSpPr>
        <p:spPr>
          <a:xfrm rot="14399956">
            <a:off x="6505258" y="2690495"/>
            <a:ext cx="149685" cy="1747545"/>
          </a:xfrm>
          <a:custGeom>
            <a:avLst/>
            <a:gdLst>
              <a:gd name="connsiteX0" fmla="*/ 0 w 149685"/>
              <a:gd name="connsiteY0" fmla="*/ 0 h 1747545"/>
              <a:gd name="connsiteX1" fmla="*/ 149686 w 149685"/>
              <a:gd name="connsiteY1" fmla="*/ 0 h 1747545"/>
              <a:gd name="connsiteX2" fmla="*/ 149686 w 149685"/>
              <a:gd name="connsiteY2" fmla="*/ 1747546 h 1747545"/>
              <a:gd name="connsiteX3" fmla="*/ 0 w 149685"/>
              <a:gd name="connsiteY3" fmla="*/ 1747546 h 1747545"/>
            </a:gdLst>
            <a:ahLst/>
            <a:cxnLst>
              <a:cxn ang="0">
                <a:pos x="connsiteX0" y="connsiteY0"/>
              </a:cxn>
              <a:cxn ang="0">
                <a:pos x="connsiteX1" y="connsiteY1"/>
              </a:cxn>
              <a:cxn ang="0">
                <a:pos x="connsiteX2" y="connsiteY2"/>
              </a:cxn>
              <a:cxn ang="0">
                <a:pos x="connsiteX3" y="connsiteY3"/>
              </a:cxn>
            </a:cxnLst>
            <a:rect l="l" t="t" r="r" b="b"/>
            <a:pathLst>
              <a:path w="149685" h="1747545">
                <a:moveTo>
                  <a:pt x="0" y="0"/>
                </a:moveTo>
                <a:lnTo>
                  <a:pt x="149686" y="0"/>
                </a:lnTo>
                <a:lnTo>
                  <a:pt x="149686" y="1747546"/>
                </a:lnTo>
                <a:lnTo>
                  <a:pt x="0" y="1747546"/>
                </a:lnTo>
                <a:close/>
              </a:path>
            </a:pathLst>
          </a:custGeom>
          <a:solidFill>
            <a:schemeClr val="dk1">
              <a:lumMod val="35000"/>
              <a:lumOff val="65000"/>
              <a:alpha val="15000"/>
            </a:schemeClr>
          </a:solidFill>
          <a:ln w="4549" cap="flat">
            <a:noFill/>
            <a:prstDash val="solid"/>
            <a:miter/>
          </a:ln>
        </p:spPr>
        <p:txBody>
          <a:bodyPr rtlCol="0" anchor="ctr"/>
          <a:lstStyle/>
          <a:p>
            <a:pPr algn="ctr"/>
            <a:endParaRPr lang="zh-CN" altLang="en-US"/>
          </a:p>
        </p:txBody>
      </p:sp>
      <p:sp>
        <p:nvSpPr>
          <p:cNvPr id="28" name="任意多边形: 形状 27"/>
          <p:cNvSpPr/>
          <p:nvPr>
            <p:custDataLst>
              <p:tags r:id="rId15"/>
            </p:custDataLst>
          </p:nvPr>
        </p:nvSpPr>
        <p:spPr>
          <a:xfrm>
            <a:off x="2461578" y="2875915"/>
            <a:ext cx="1415896" cy="446283"/>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7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3" y="465446"/>
                  <a:pt x="906323" y="390374"/>
                </a:cubicBezTo>
                <a:lnTo>
                  <a:pt x="1371314" y="117840"/>
                </a:lnTo>
                <a:cubicBezTo>
                  <a:pt x="1404983" y="97821"/>
                  <a:pt x="1418632" y="47773"/>
                  <a:pt x="1415447" y="0"/>
                </a:cubicBezTo>
              </a:path>
            </a:pathLst>
          </a:custGeom>
          <a:solidFill>
            <a:schemeClr val="accent1"/>
          </a:solidFill>
          <a:ln w="4549" cap="flat">
            <a:noFill/>
            <a:prstDash val="solid"/>
            <a:miter/>
          </a:ln>
        </p:spPr>
        <p:txBody>
          <a:bodyPr rtlCol="0" anchor="ctr"/>
          <a:lstStyle/>
          <a:p>
            <a:pPr algn="ctr"/>
            <a:endParaRPr lang="zh-CN" altLang="en-US"/>
          </a:p>
        </p:txBody>
      </p:sp>
      <p:sp>
        <p:nvSpPr>
          <p:cNvPr id="29" name="任意多边形: 形状 28"/>
          <p:cNvSpPr/>
          <p:nvPr>
            <p:custDataLst>
              <p:tags r:id="rId16"/>
            </p:custDataLst>
          </p:nvPr>
        </p:nvSpPr>
        <p:spPr>
          <a:xfrm>
            <a:off x="2461578" y="2478405"/>
            <a:ext cx="1415563" cy="808165"/>
          </a:xfrm>
          <a:custGeom>
            <a:avLst/>
            <a:gdLst>
              <a:gd name="connsiteX0" fmla="*/ 46125 w 1415563"/>
              <a:gd name="connsiteY0" fmla="*/ 485637 h 808165"/>
              <a:gd name="connsiteX1" fmla="*/ 489277 w 1415563"/>
              <a:gd name="connsiteY1" fmla="*/ 750436 h 808165"/>
              <a:gd name="connsiteX2" fmla="*/ 903765 w 1415563"/>
              <a:gd name="connsiteY2" fmla="*/ 752256 h 808165"/>
              <a:gd name="connsiteX3" fmla="*/ 1368756 w 1415563"/>
              <a:gd name="connsiteY3" fmla="*/ 479722 h 808165"/>
              <a:gd name="connsiteX4" fmla="*/ 1367846 w 1415563"/>
              <a:gd name="connsiteY4" fmla="*/ 315474 h 808165"/>
              <a:gd name="connsiteX5" fmla="*/ 913320 w 1415563"/>
              <a:gd name="connsiteY5" fmla="*/ 54315 h 808165"/>
              <a:gd name="connsiteX6" fmla="*/ 505656 w 1415563"/>
              <a:gd name="connsiteY6" fmla="*/ 55225 h 808165"/>
              <a:gd name="connsiteX7" fmla="*/ 47035 w 1415563"/>
              <a:gd name="connsiteY7" fmla="*/ 322299 h 808165"/>
              <a:gd name="connsiteX8" fmla="*/ 46125 w 1415563"/>
              <a:gd name="connsiteY8" fmla="*/ 485637 h 80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165">
                <a:moveTo>
                  <a:pt x="46125" y="485637"/>
                </a:moveTo>
                <a:lnTo>
                  <a:pt x="489277" y="750436"/>
                </a:lnTo>
                <a:cubicBezTo>
                  <a:pt x="616672" y="826873"/>
                  <a:pt x="775915" y="827328"/>
                  <a:pt x="903765" y="752256"/>
                </a:cubicBezTo>
                <a:lnTo>
                  <a:pt x="1368756" y="479722"/>
                </a:lnTo>
                <a:cubicBezTo>
                  <a:pt x="1431544" y="442869"/>
                  <a:pt x="1431089" y="351873"/>
                  <a:pt x="1367846" y="315474"/>
                </a:cubicBezTo>
                <a:lnTo>
                  <a:pt x="913320" y="54315"/>
                </a:lnTo>
                <a:cubicBezTo>
                  <a:pt x="786835" y="-18482"/>
                  <a:pt x="631686" y="-18027"/>
                  <a:pt x="505656" y="55225"/>
                </a:cubicBezTo>
                <a:lnTo>
                  <a:pt x="47035" y="322299"/>
                </a:lnTo>
                <a:cubicBezTo>
                  <a:pt x="-15297" y="358697"/>
                  <a:pt x="-15752" y="448784"/>
                  <a:pt x="46125" y="485637"/>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tlCol="0" anchor="ctr"/>
          <a:lstStyle/>
          <a:p>
            <a:pPr algn="ctr"/>
            <a:endParaRPr lang="zh-CN" altLang="en-US"/>
          </a:p>
        </p:txBody>
      </p:sp>
      <p:sp>
        <p:nvSpPr>
          <p:cNvPr id="30" name="任意多边形: 形状 29"/>
          <p:cNvSpPr/>
          <p:nvPr>
            <p:custDataLst>
              <p:tags r:id="rId17"/>
            </p:custDataLst>
          </p:nvPr>
        </p:nvSpPr>
        <p:spPr>
          <a:xfrm>
            <a:off x="4752658" y="4208145"/>
            <a:ext cx="1415896" cy="446283"/>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3" y="47773"/>
                  <a:pt x="1415448"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任意多边形: 形状 30"/>
          <p:cNvSpPr/>
          <p:nvPr>
            <p:custDataLst>
              <p:tags r:id="rId18"/>
            </p:custDataLst>
          </p:nvPr>
        </p:nvSpPr>
        <p:spPr>
          <a:xfrm>
            <a:off x="4752658" y="3810000"/>
            <a:ext cx="1415563" cy="808620"/>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6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6" y="315929"/>
                </a:cubicBezTo>
                <a:lnTo>
                  <a:pt x="912865" y="54315"/>
                </a:lnTo>
                <a:cubicBezTo>
                  <a:pt x="786380" y="-18482"/>
                  <a:pt x="631231" y="-18027"/>
                  <a:pt x="505201" y="55225"/>
                </a:cubicBezTo>
                <a:lnTo>
                  <a:pt x="47035" y="322299"/>
                </a:lnTo>
                <a:cubicBezTo>
                  <a:pt x="-15297" y="359152"/>
                  <a:pt x="-15752" y="449239"/>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任意多边形: 形状 31"/>
          <p:cNvSpPr/>
          <p:nvPr>
            <p:custDataLst>
              <p:tags r:id="rId19"/>
            </p:custDataLst>
          </p:nvPr>
        </p:nvSpPr>
        <p:spPr>
          <a:xfrm>
            <a:off x="6952933" y="2866390"/>
            <a:ext cx="1415896" cy="446283"/>
          </a:xfrm>
          <a:custGeom>
            <a:avLst/>
            <a:gdLst>
              <a:gd name="connsiteX0" fmla="*/ 0 w 1415896"/>
              <a:gd name="connsiteY0" fmla="*/ 0 h 446283"/>
              <a:gd name="connsiteX1" fmla="*/ 48683 w 1415896"/>
              <a:gd name="connsiteY1" fmla="*/ 123755 h 446283"/>
              <a:gd name="connsiteX2" fmla="*/ 491835 w 1415896"/>
              <a:gd name="connsiteY2" fmla="*/ 388554 h 446283"/>
              <a:gd name="connsiteX3" fmla="*/ 906323 w 1415896"/>
              <a:gd name="connsiteY3" fmla="*/ 390374 h 446283"/>
              <a:gd name="connsiteX4" fmla="*/ 1371314 w 1415896"/>
              <a:gd name="connsiteY4" fmla="*/ 117840 h 446283"/>
              <a:gd name="connsiteX5" fmla="*/ 1415448 w 1415896"/>
              <a:gd name="connsiteY5" fmla="*/ 0 h 44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896" h="446283">
                <a:moveTo>
                  <a:pt x="0" y="0"/>
                </a:moveTo>
                <a:cubicBezTo>
                  <a:pt x="0" y="61423"/>
                  <a:pt x="0" y="96001"/>
                  <a:pt x="48683" y="123755"/>
                </a:cubicBezTo>
                <a:lnTo>
                  <a:pt x="491835" y="388554"/>
                </a:lnTo>
                <a:cubicBezTo>
                  <a:pt x="619230" y="464991"/>
                  <a:pt x="778474" y="465446"/>
                  <a:pt x="906323" y="390374"/>
                </a:cubicBezTo>
                <a:lnTo>
                  <a:pt x="1371314" y="117840"/>
                </a:lnTo>
                <a:cubicBezTo>
                  <a:pt x="1404983" y="97821"/>
                  <a:pt x="1418632" y="47773"/>
                  <a:pt x="1415448" y="0"/>
                </a:cubicBezTo>
              </a:path>
            </a:pathLst>
          </a:custGeom>
          <a:solidFill>
            <a:schemeClr val="accent1"/>
          </a:solidFill>
          <a:ln w="454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任意多边形: 形状 32"/>
          <p:cNvSpPr/>
          <p:nvPr>
            <p:custDataLst>
              <p:tags r:id="rId20"/>
            </p:custDataLst>
          </p:nvPr>
        </p:nvSpPr>
        <p:spPr>
          <a:xfrm>
            <a:off x="6953568" y="2466340"/>
            <a:ext cx="1415563" cy="808620"/>
          </a:xfrm>
          <a:custGeom>
            <a:avLst/>
            <a:gdLst>
              <a:gd name="connsiteX0" fmla="*/ 46125 w 1415563"/>
              <a:gd name="connsiteY0" fmla="*/ 486092 h 808620"/>
              <a:gd name="connsiteX1" fmla="*/ 489277 w 1415563"/>
              <a:gd name="connsiteY1" fmla="*/ 750891 h 808620"/>
              <a:gd name="connsiteX2" fmla="*/ 903765 w 1415563"/>
              <a:gd name="connsiteY2" fmla="*/ 752711 h 808620"/>
              <a:gd name="connsiteX3" fmla="*/ 1368756 w 1415563"/>
              <a:gd name="connsiteY3" fmla="*/ 480177 h 808620"/>
              <a:gd name="connsiteX4" fmla="*/ 1367847 w 1415563"/>
              <a:gd name="connsiteY4" fmla="*/ 315929 h 808620"/>
              <a:gd name="connsiteX5" fmla="*/ 912865 w 1415563"/>
              <a:gd name="connsiteY5" fmla="*/ 54315 h 808620"/>
              <a:gd name="connsiteX6" fmla="*/ 505201 w 1415563"/>
              <a:gd name="connsiteY6" fmla="*/ 55225 h 808620"/>
              <a:gd name="connsiteX7" fmla="*/ 47035 w 1415563"/>
              <a:gd name="connsiteY7" fmla="*/ 322299 h 808620"/>
              <a:gd name="connsiteX8" fmla="*/ 46125 w 1415563"/>
              <a:gd name="connsiteY8" fmla="*/ 486092 h 80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63" h="808620">
                <a:moveTo>
                  <a:pt x="46125" y="486092"/>
                </a:moveTo>
                <a:lnTo>
                  <a:pt x="489277" y="750891"/>
                </a:lnTo>
                <a:cubicBezTo>
                  <a:pt x="616672" y="827328"/>
                  <a:pt x="775915" y="827783"/>
                  <a:pt x="903765" y="752711"/>
                </a:cubicBezTo>
                <a:lnTo>
                  <a:pt x="1368756" y="480177"/>
                </a:lnTo>
                <a:cubicBezTo>
                  <a:pt x="1431544" y="443324"/>
                  <a:pt x="1431089" y="352328"/>
                  <a:pt x="1367847" y="315929"/>
                </a:cubicBezTo>
                <a:lnTo>
                  <a:pt x="912865" y="54315"/>
                </a:lnTo>
                <a:cubicBezTo>
                  <a:pt x="786380" y="-18482"/>
                  <a:pt x="631231" y="-18027"/>
                  <a:pt x="505201" y="55225"/>
                </a:cubicBezTo>
                <a:lnTo>
                  <a:pt x="47035" y="322299"/>
                </a:lnTo>
                <a:cubicBezTo>
                  <a:pt x="-15297" y="359152"/>
                  <a:pt x="-15752" y="449239"/>
                  <a:pt x="46125" y="486092"/>
                </a:cubicBezTo>
                <a:close/>
              </a:path>
            </a:pathLst>
          </a:custGeom>
          <a:solidFill>
            <a:schemeClr val="accent1">
              <a:lumMod val="7000"/>
              <a:lumOff val="93000"/>
            </a:schemeClr>
          </a:solidFill>
          <a:ln w="4549" cap="flat">
            <a:noFill/>
            <a:prstDash val="solid"/>
            <a:miter/>
          </a:ln>
          <a:effectLst>
            <a:outerShdw blurRad="317500" dist="381000" dir="5400000" sx="85000" sy="85000" rotWithShape="0">
              <a:schemeClr val="accent1">
                <a:alpha val="4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7" name="任意多边形: 形状 46"/>
          <p:cNvSpPr/>
          <p:nvPr>
            <p:custDataLst>
              <p:tags r:id="rId21"/>
            </p:custDataLst>
          </p:nvPr>
        </p:nvSpPr>
        <p:spPr>
          <a:xfrm>
            <a:off x="2996248" y="2639695"/>
            <a:ext cx="345789" cy="345789"/>
          </a:xfrm>
          <a:custGeom>
            <a:avLst/>
            <a:gdLst>
              <a:gd name="connsiteX0" fmla="*/ 213015 w 345789"/>
              <a:gd name="connsiteY0" fmla="*/ 192812 h 345789"/>
              <a:gd name="connsiteX1" fmla="*/ 189924 w 345789"/>
              <a:gd name="connsiteY1" fmla="*/ 211862 h 345789"/>
              <a:gd name="connsiteX2" fmla="*/ 226869 w 345789"/>
              <a:gd name="connsiteY2" fmla="*/ 227448 h 345789"/>
              <a:gd name="connsiteX3" fmla="*/ 213015 w 345789"/>
              <a:gd name="connsiteY3" fmla="*/ 192812 h 345789"/>
              <a:gd name="connsiteX4" fmla="*/ 217055 w 345789"/>
              <a:gd name="connsiteY4" fmla="*/ 158536 h 345789"/>
              <a:gd name="connsiteX5" fmla="*/ 239569 w 345789"/>
              <a:gd name="connsiteY5" fmla="*/ 176648 h 345789"/>
              <a:gd name="connsiteX6" fmla="*/ 255733 w 345789"/>
              <a:gd name="connsiteY6" fmla="*/ 215903 h 345789"/>
              <a:gd name="connsiteX7" fmla="*/ 227446 w 345789"/>
              <a:gd name="connsiteY7" fmla="*/ 258621 h 345789"/>
              <a:gd name="connsiteX8" fmla="*/ 213592 w 345789"/>
              <a:gd name="connsiteY8" fmla="*/ 255734 h 345789"/>
              <a:gd name="connsiteX9" fmla="*/ 177802 w 345789"/>
              <a:gd name="connsiteY9" fmla="*/ 240726 h 345789"/>
              <a:gd name="connsiteX10" fmla="*/ 167410 w 345789"/>
              <a:gd name="connsiteY10" fmla="*/ 188771 h 345789"/>
              <a:gd name="connsiteX11" fmla="*/ 189347 w 345789"/>
              <a:gd name="connsiteY11" fmla="*/ 166835 h 345789"/>
              <a:gd name="connsiteX12" fmla="*/ 217055 w 345789"/>
              <a:gd name="connsiteY12" fmla="*/ 158536 h 345789"/>
              <a:gd name="connsiteX13" fmla="*/ 118341 w 345789"/>
              <a:gd name="connsiteY13" fmla="*/ 118921 h 345789"/>
              <a:gd name="connsiteX14" fmla="*/ 133351 w 345789"/>
              <a:gd name="connsiteY14" fmla="*/ 155290 h 345789"/>
              <a:gd name="connsiteX15" fmla="*/ 155287 w 345789"/>
              <a:gd name="connsiteY15" fmla="*/ 133931 h 345789"/>
              <a:gd name="connsiteX16" fmla="*/ 118341 w 345789"/>
              <a:gd name="connsiteY16" fmla="*/ 118921 h 345789"/>
              <a:gd name="connsiteX17" fmla="*/ 112578 w 345789"/>
              <a:gd name="connsiteY17" fmla="*/ 87848 h 345789"/>
              <a:gd name="connsiteX18" fmla="*/ 127578 w 345789"/>
              <a:gd name="connsiteY18" fmla="*/ 88904 h 345789"/>
              <a:gd name="connsiteX19" fmla="*/ 170296 w 345789"/>
              <a:gd name="connsiteY19" fmla="*/ 106221 h 345789"/>
              <a:gd name="connsiteX20" fmla="*/ 179532 w 345789"/>
              <a:gd name="connsiteY20" fmla="*/ 154712 h 345789"/>
              <a:gd name="connsiteX21" fmla="*/ 154132 w 345789"/>
              <a:gd name="connsiteY21" fmla="*/ 180112 h 345789"/>
              <a:gd name="connsiteX22" fmla="*/ 109683 w 345789"/>
              <a:gd name="connsiteY22" fmla="*/ 174916 h 345789"/>
              <a:gd name="connsiteX23" fmla="*/ 87746 w 345789"/>
              <a:gd name="connsiteY23" fmla="*/ 124117 h 345789"/>
              <a:gd name="connsiteX24" fmla="*/ 87169 w 345789"/>
              <a:gd name="connsiteY24" fmla="*/ 120076 h 345789"/>
              <a:gd name="connsiteX25" fmla="*/ 112578 w 345789"/>
              <a:gd name="connsiteY25" fmla="*/ 87848 h 345789"/>
              <a:gd name="connsiteX26" fmla="*/ 172028 w 345789"/>
              <a:gd name="connsiteY26" fmla="*/ 31753 h 345789"/>
              <a:gd name="connsiteX27" fmla="*/ 30595 w 345789"/>
              <a:gd name="connsiteY27" fmla="*/ 173762 h 345789"/>
              <a:gd name="connsiteX28" fmla="*/ 172028 w 345789"/>
              <a:gd name="connsiteY28" fmla="*/ 314617 h 345789"/>
              <a:gd name="connsiteX29" fmla="*/ 313459 w 345789"/>
              <a:gd name="connsiteY29" fmla="*/ 173185 h 345789"/>
              <a:gd name="connsiteX30" fmla="*/ 172028 w 345789"/>
              <a:gd name="connsiteY30" fmla="*/ 31753 h 345789"/>
              <a:gd name="connsiteX31" fmla="*/ 173182 w 345789"/>
              <a:gd name="connsiteY31" fmla="*/ 3 h 345789"/>
              <a:gd name="connsiteX32" fmla="*/ 345786 w 345789"/>
              <a:gd name="connsiteY32" fmla="*/ 173185 h 345789"/>
              <a:gd name="connsiteX33" fmla="*/ 172605 w 345789"/>
              <a:gd name="connsiteY33" fmla="*/ 345789 h 345789"/>
              <a:gd name="connsiteX34" fmla="*/ 0 w 345789"/>
              <a:gd name="connsiteY34" fmla="*/ 173185 h 345789"/>
              <a:gd name="connsiteX35" fmla="*/ 173182 w 345789"/>
              <a:gd name="connsiteY35" fmla="*/ 3 h 34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5789" h="345789">
                <a:moveTo>
                  <a:pt x="213015" y="192812"/>
                </a:moveTo>
                <a:cubicBezTo>
                  <a:pt x="205510" y="199162"/>
                  <a:pt x="198006" y="205512"/>
                  <a:pt x="189924" y="211862"/>
                </a:cubicBezTo>
                <a:cubicBezTo>
                  <a:pt x="202047" y="217058"/>
                  <a:pt x="213015" y="221675"/>
                  <a:pt x="226869" y="227448"/>
                </a:cubicBezTo>
                <a:cubicBezTo>
                  <a:pt x="221097" y="213016"/>
                  <a:pt x="216478" y="202048"/>
                  <a:pt x="213015" y="192812"/>
                </a:cubicBezTo>
                <a:close/>
                <a:moveTo>
                  <a:pt x="217055" y="158536"/>
                </a:moveTo>
                <a:cubicBezTo>
                  <a:pt x="226292" y="160340"/>
                  <a:pt x="234662" y="166546"/>
                  <a:pt x="239569" y="176648"/>
                </a:cubicBezTo>
                <a:cubicBezTo>
                  <a:pt x="245919" y="189348"/>
                  <a:pt x="251114" y="202626"/>
                  <a:pt x="255733" y="215903"/>
                </a:cubicBezTo>
                <a:cubicBezTo>
                  <a:pt x="263814" y="237839"/>
                  <a:pt x="249383" y="258043"/>
                  <a:pt x="227446" y="258621"/>
                </a:cubicBezTo>
                <a:cubicBezTo>
                  <a:pt x="222829" y="258621"/>
                  <a:pt x="218210" y="258043"/>
                  <a:pt x="213592" y="255734"/>
                </a:cubicBezTo>
                <a:cubicBezTo>
                  <a:pt x="201470" y="251116"/>
                  <a:pt x="189924" y="246498"/>
                  <a:pt x="177802" y="240726"/>
                </a:cubicBezTo>
                <a:cubicBezTo>
                  <a:pt x="155864" y="230334"/>
                  <a:pt x="150669" y="206666"/>
                  <a:pt x="167410" y="188771"/>
                </a:cubicBezTo>
                <a:cubicBezTo>
                  <a:pt x="174338" y="181267"/>
                  <a:pt x="181842" y="173762"/>
                  <a:pt x="189347" y="166835"/>
                </a:cubicBezTo>
                <a:cubicBezTo>
                  <a:pt x="197717" y="159330"/>
                  <a:pt x="207819" y="156732"/>
                  <a:pt x="217055" y="158536"/>
                </a:cubicBezTo>
                <a:close/>
                <a:moveTo>
                  <a:pt x="118341" y="118921"/>
                </a:moveTo>
                <a:cubicBezTo>
                  <a:pt x="124114" y="132776"/>
                  <a:pt x="128733" y="144322"/>
                  <a:pt x="133351" y="155290"/>
                </a:cubicBezTo>
                <a:cubicBezTo>
                  <a:pt x="140856" y="147785"/>
                  <a:pt x="147783" y="141435"/>
                  <a:pt x="155287" y="133931"/>
                </a:cubicBezTo>
                <a:cubicBezTo>
                  <a:pt x="143164" y="129312"/>
                  <a:pt x="132196" y="124695"/>
                  <a:pt x="118341" y="118921"/>
                </a:cubicBezTo>
                <a:close/>
                <a:moveTo>
                  <a:pt x="112578" y="87848"/>
                </a:moveTo>
                <a:cubicBezTo>
                  <a:pt x="117295" y="87027"/>
                  <a:pt x="122382" y="87316"/>
                  <a:pt x="127578" y="88904"/>
                </a:cubicBezTo>
                <a:cubicBezTo>
                  <a:pt x="142009" y="93522"/>
                  <a:pt x="156441" y="99295"/>
                  <a:pt x="170296" y="106221"/>
                </a:cubicBezTo>
                <a:cubicBezTo>
                  <a:pt x="189346" y="115459"/>
                  <a:pt x="193964" y="138549"/>
                  <a:pt x="179532" y="154712"/>
                </a:cubicBezTo>
                <a:cubicBezTo>
                  <a:pt x="172028" y="163948"/>
                  <a:pt x="163369" y="172031"/>
                  <a:pt x="154132" y="180112"/>
                </a:cubicBezTo>
                <a:cubicBezTo>
                  <a:pt x="140279" y="192235"/>
                  <a:pt x="118919" y="189926"/>
                  <a:pt x="109683" y="174916"/>
                </a:cubicBezTo>
                <a:cubicBezTo>
                  <a:pt x="99869" y="159331"/>
                  <a:pt x="93520" y="142012"/>
                  <a:pt x="87746" y="124117"/>
                </a:cubicBezTo>
                <a:cubicBezTo>
                  <a:pt x="87169" y="122385"/>
                  <a:pt x="87169" y="120653"/>
                  <a:pt x="87169" y="120076"/>
                </a:cubicBezTo>
                <a:cubicBezTo>
                  <a:pt x="87602" y="102758"/>
                  <a:pt x="98426" y="90311"/>
                  <a:pt x="112578" y="87848"/>
                </a:cubicBezTo>
                <a:close/>
                <a:moveTo>
                  <a:pt x="172028" y="31753"/>
                </a:moveTo>
                <a:cubicBezTo>
                  <a:pt x="94095" y="31753"/>
                  <a:pt x="30595" y="95830"/>
                  <a:pt x="30595" y="173762"/>
                </a:cubicBezTo>
                <a:cubicBezTo>
                  <a:pt x="31172" y="251117"/>
                  <a:pt x="94673" y="314617"/>
                  <a:pt x="172028" y="314617"/>
                </a:cubicBezTo>
                <a:cubicBezTo>
                  <a:pt x="249959" y="314617"/>
                  <a:pt x="313459" y="251117"/>
                  <a:pt x="313459" y="173185"/>
                </a:cubicBezTo>
                <a:cubicBezTo>
                  <a:pt x="313459" y="95253"/>
                  <a:pt x="249959" y="31753"/>
                  <a:pt x="172028" y="31753"/>
                </a:cubicBezTo>
                <a:close/>
                <a:moveTo>
                  <a:pt x="173182" y="3"/>
                </a:moveTo>
                <a:cubicBezTo>
                  <a:pt x="268432" y="581"/>
                  <a:pt x="346363" y="79089"/>
                  <a:pt x="345786" y="173185"/>
                </a:cubicBezTo>
                <a:cubicBezTo>
                  <a:pt x="345209" y="267858"/>
                  <a:pt x="266700" y="345789"/>
                  <a:pt x="172605" y="345789"/>
                </a:cubicBezTo>
                <a:cubicBezTo>
                  <a:pt x="77931" y="345789"/>
                  <a:pt x="577" y="268435"/>
                  <a:pt x="0" y="173185"/>
                </a:cubicBezTo>
                <a:cubicBezTo>
                  <a:pt x="0" y="77935"/>
                  <a:pt x="78509" y="-574"/>
                  <a:pt x="173182" y="3"/>
                </a:cubicBezTo>
                <a:close/>
              </a:path>
            </a:pathLst>
          </a:custGeom>
          <a:solidFill>
            <a:schemeClr val="accent1"/>
          </a:solidFill>
          <a:ln w="6115" cap="flat">
            <a:noFill/>
            <a:prstDash val="solid"/>
            <a:miter/>
          </a:ln>
          <a:effectLst>
            <a:outerShdw blurRad="101600" dir="5400000" sx="90000" sy="-19000" rotWithShape="0">
              <a:schemeClr val="accent1">
                <a:alpha val="85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矩形 47"/>
          <p:cNvSpPr/>
          <p:nvPr>
            <p:custDataLst>
              <p:tags r:id="rId22"/>
            </p:custDataLst>
          </p:nvPr>
        </p:nvSpPr>
        <p:spPr>
          <a:xfrm>
            <a:off x="2372678" y="2122805"/>
            <a:ext cx="598866"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pPr algn="ctr"/>
            <a:r>
              <a:rPr lang="en-US" altLang="zh-CN" sz="4000" b="1" kern="0" dirty="0">
                <a:solidFill>
                  <a:schemeClr val="accent1"/>
                </a:solidFill>
                <a:cs typeface="+mn-lt"/>
              </a:rPr>
              <a:t>01</a:t>
            </a:r>
            <a:endParaRPr lang="en-US" altLang="zh-CN" sz="4000" b="1" kern="0" dirty="0">
              <a:solidFill>
                <a:schemeClr val="accent1"/>
              </a:solidFill>
              <a:cs typeface="+mn-lt"/>
            </a:endParaRPr>
          </a:p>
        </p:txBody>
      </p:sp>
      <p:sp>
        <p:nvSpPr>
          <p:cNvPr id="49" name="矩形 48"/>
          <p:cNvSpPr/>
          <p:nvPr>
            <p:custDataLst>
              <p:tags r:id="rId23"/>
            </p:custDataLst>
          </p:nvPr>
        </p:nvSpPr>
        <p:spPr>
          <a:xfrm>
            <a:off x="4668838" y="3450590"/>
            <a:ext cx="598866"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pPr algn="ctr"/>
            <a:r>
              <a:rPr lang="en-US" altLang="zh-CN" sz="4000" b="1" kern="0" dirty="0">
                <a:solidFill>
                  <a:schemeClr val="accent1"/>
                </a:solidFill>
                <a:cs typeface="+mn-lt"/>
              </a:rPr>
              <a:t>02</a:t>
            </a:r>
            <a:endParaRPr lang="en-US" altLang="zh-CN" sz="4000" b="1" kern="0" dirty="0">
              <a:solidFill>
                <a:schemeClr val="accent1"/>
              </a:solidFill>
              <a:cs typeface="+mn-lt"/>
            </a:endParaRPr>
          </a:p>
        </p:txBody>
      </p:sp>
      <p:sp>
        <p:nvSpPr>
          <p:cNvPr id="50" name="矩形 49"/>
          <p:cNvSpPr/>
          <p:nvPr>
            <p:custDataLst>
              <p:tags r:id="rId24"/>
            </p:custDataLst>
          </p:nvPr>
        </p:nvSpPr>
        <p:spPr>
          <a:xfrm>
            <a:off x="6860223" y="2115820"/>
            <a:ext cx="598866" cy="5784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cene3d>
              <a:camera prst="isometricRightUp"/>
              <a:lightRig rig="threePt" dir="t"/>
            </a:scene3d>
          </a:bodyPr>
          <a:lstStyle/>
          <a:p>
            <a:pPr algn="ctr"/>
            <a:r>
              <a:rPr lang="en-US" altLang="zh-CN" sz="4000" b="1" kern="0" dirty="0">
                <a:solidFill>
                  <a:schemeClr val="accent1"/>
                </a:solidFill>
                <a:cs typeface="+mn-lt"/>
              </a:rPr>
              <a:t>03</a:t>
            </a:r>
            <a:endParaRPr lang="en-US" altLang="zh-CN" sz="4000" b="1" kern="0" dirty="0">
              <a:solidFill>
                <a:schemeClr val="accent1"/>
              </a:solidFill>
              <a:cs typeface="+mn-lt"/>
            </a:endParaRPr>
          </a:p>
        </p:txBody>
      </p:sp>
      <p:pic>
        <p:nvPicPr>
          <p:cNvPr id="5" name="图片 4" descr="报告"/>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40655" y="3919855"/>
            <a:ext cx="440055" cy="440055"/>
          </a:xfrm>
          <a:prstGeom prst="rect">
            <a:avLst/>
          </a:prstGeom>
          <a:effectLst>
            <a:outerShdw blurRad="76200" dir="13500000" sy="23000" kx="1200000" algn="br" rotWithShape="0">
              <a:prstClr val="black">
                <a:alpha val="20000"/>
              </a:prstClr>
            </a:outerShdw>
          </a:effectLst>
        </p:spPr>
      </p:pic>
      <p:pic>
        <p:nvPicPr>
          <p:cNvPr id="6" name="图片 5" descr="原型模型"/>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74255" y="2571115"/>
            <a:ext cx="491490" cy="491490"/>
          </a:xfrm>
          <a:prstGeom prst="rect">
            <a:avLst/>
          </a:prstGeom>
          <a:effectLst>
            <a:outerShdw blurRad="76200" dir="13500000" sy="23000" kx="1200000" algn="br" rotWithShape="0">
              <a:prstClr val="black">
                <a:alpha val="20000"/>
              </a:prstClr>
            </a:outerShdw>
          </a:effectLst>
        </p:spPr>
      </p:pic>
      <p:sp>
        <p:nvSpPr>
          <p:cNvPr id="7" name="矩形 6"/>
          <p:cNvSpPr/>
          <p:nvPr/>
        </p:nvSpPr>
        <p:spPr>
          <a:xfrm>
            <a:off x="10756900" y="3530600"/>
            <a:ext cx="1252855" cy="13379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2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2910840" y="1216660"/>
            <a:ext cx="6369685"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66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Recognition Results</a:t>
            </a:r>
            <a:endParaRPr lang="en-US" altLang="zh-CN" sz="6600" b="1" spc="20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pic>
        <p:nvPicPr>
          <p:cNvPr id="19" name="图片 18" descr="截屏2024-07-19 13.45.10"/>
          <p:cNvPicPr/>
          <p:nvPr>
            <p:custDataLst>
              <p:tags r:id="rId2"/>
            </p:custDataLst>
          </p:nvPr>
        </p:nvPicPr>
        <p:blipFill>
          <a:blip r:embed="rId3"/>
          <a:srcRect r="56870"/>
          <a:stretch>
            <a:fillRect/>
          </a:stretch>
        </p:blipFill>
        <p:spPr>
          <a:xfrm>
            <a:off x="6320155" y="2926080"/>
            <a:ext cx="5258435" cy="2084070"/>
          </a:xfrm>
          <a:prstGeom prst="rect">
            <a:avLst/>
          </a:prstGeom>
        </p:spPr>
      </p:pic>
      <p:pic>
        <p:nvPicPr>
          <p:cNvPr id="20" name="图片 19" descr="截屏2024-07-19 13.46.33"/>
          <p:cNvPicPr>
            <a:picLocks noChangeAspect="1"/>
          </p:cNvPicPr>
          <p:nvPr>
            <p:custDataLst>
              <p:tags r:id="rId4"/>
            </p:custDataLst>
          </p:nvPr>
        </p:nvPicPr>
        <p:blipFill>
          <a:blip r:embed="rId5"/>
          <a:srcRect r="56870"/>
          <a:stretch>
            <a:fillRect/>
          </a:stretch>
        </p:blipFill>
        <p:spPr>
          <a:xfrm>
            <a:off x="722630" y="2542540"/>
            <a:ext cx="5258435" cy="285051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96595" y="2700020"/>
            <a:ext cx="2995930" cy="1457960"/>
          </a:xfrm>
        </p:spPr>
        <p:txBody>
          <a:bodyPr>
            <a:noAutofit/>
          </a:bodyPr>
          <a:lstStyle/>
          <a:p>
            <a:r>
              <a:rPr lang="en-US" altLang="zh-CN" sz="8000">
                <a:latin typeface="Bebas Neue" panose="020B0606020202050201" charset="0"/>
                <a:cs typeface="Bebas Neue" panose="020B0606020202050201" charset="0"/>
              </a:rPr>
              <a:t>Content</a:t>
            </a:r>
            <a:endParaRPr lang="en-US" altLang="zh-CN" sz="8000">
              <a:latin typeface="Bebas Neue" panose="020B0606020202050201" charset="0"/>
              <a:cs typeface="Bebas Neue" panose="020B0606020202050201" charset="0"/>
            </a:endParaRPr>
          </a:p>
        </p:txBody>
      </p:sp>
      <p:sp>
        <p:nvSpPr>
          <p:cNvPr id="7" name="项标题"/>
          <p:cNvSpPr txBox="1"/>
          <p:nvPr>
            <p:custDataLst>
              <p:tags r:id="rId2"/>
            </p:custDataLst>
          </p:nvPr>
        </p:nvSpPr>
        <p:spPr>
          <a:xfrm>
            <a:off x="6415405" y="650240"/>
            <a:ext cx="4775200" cy="690245"/>
          </a:xfrm>
          <a:prstGeom prst="rect">
            <a:avLst/>
          </a:prstGeom>
          <a:noFill/>
        </p:spPr>
        <p:txBody>
          <a:bodyPr wrap="square" lIns="0" tIns="0" rIns="0" bIns="0" rtlCol="0" anchor="ctr">
            <a:normAutofit/>
          </a:bodyPr>
          <a:lstStyle/>
          <a:p>
            <a:pPr algn="ctr"/>
            <a:r>
              <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rPr>
              <a:t>Overview of problem statement</a:t>
            </a:r>
            <a:endParaRPr lang="zh-CN" altLang="en-US" sz="2400" b="1" spc="300"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endParaRPr>
          </a:p>
        </p:txBody>
      </p:sp>
      <p:sp>
        <p:nvSpPr>
          <p:cNvPr id="9" name="@mix!m0_序号_03-2050-12356"/>
          <p:cNvSpPr/>
          <p:nvPr>
            <p:custDataLst>
              <p:tags r:id="rId3"/>
            </p:custDataLst>
          </p:nvPr>
        </p:nvSpPr>
        <p:spPr>
          <a:xfrm>
            <a:off x="6497574" y="3242437"/>
            <a:ext cx="603504" cy="603504"/>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b="1" dirty="0">
                <a:solidFill>
                  <a:srgbClr val="FFFFFF"/>
                </a:solidFill>
                <a:latin typeface="+mn-ea"/>
                <a:cs typeface="微软雅黑" panose="020B0503020204020204" pitchFamily="34" charset="-120"/>
                <a:sym typeface="+mn-ea"/>
              </a:rPr>
              <a:t>03</a:t>
            </a:r>
            <a:endParaRPr lang="en-US" b="1" dirty="0">
              <a:solidFill>
                <a:srgbClr val="FFFFFF"/>
              </a:solidFill>
              <a:latin typeface="+mn-ea"/>
              <a:cs typeface="微软雅黑" panose="020B0503020204020204" pitchFamily="34" charset="-120"/>
              <a:sym typeface="+mn-ea"/>
            </a:endParaRPr>
          </a:p>
        </p:txBody>
      </p:sp>
      <p:sp>
        <p:nvSpPr>
          <p:cNvPr id="10" name="Ellipse 70_#color-2050&amp;12709"/>
          <p:cNvSpPr/>
          <p:nvPr>
            <p:custDataLst>
              <p:tags r:id="rId4"/>
            </p:custDataLst>
          </p:nvPr>
        </p:nvSpPr>
        <p:spPr>
          <a:xfrm>
            <a:off x="6424422" y="3169285"/>
            <a:ext cx="758952" cy="758952"/>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a:p>
        </p:txBody>
      </p:sp>
      <p:sp>
        <p:nvSpPr>
          <p:cNvPr id="11" name="Ellipse 66_#color-2050&amp;12710"/>
          <p:cNvSpPr/>
          <p:nvPr>
            <p:custDataLst>
              <p:tags r:id="rId5"/>
            </p:custDataLst>
          </p:nvPr>
        </p:nvSpPr>
        <p:spPr>
          <a:xfrm>
            <a:off x="5532374" y="604901"/>
            <a:ext cx="758952" cy="758952"/>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a:p>
        </p:txBody>
      </p:sp>
      <p:sp>
        <p:nvSpPr>
          <p:cNvPr id="12" name="Ellipse 68_#color-2050&amp;12711"/>
          <p:cNvSpPr/>
          <p:nvPr>
            <p:custDataLst>
              <p:tags r:id="rId6"/>
            </p:custDataLst>
          </p:nvPr>
        </p:nvSpPr>
        <p:spPr>
          <a:xfrm>
            <a:off x="6209157" y="1880108"/>
            <a:ext cx="758952" cy="758952"/>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a:p>
        </p:txBody>
      </p:sp>
      <p:sp>
        <p:nvSpPr>
          <p:cNvPr id="13" name="Ellipse 72_#color-2050&amp;12712"/>
          <p:cNvSpPr/>
          <p:nvPr>
            <p:custDataLst>
              <p:tags r:id="rId7"/>
            </p:custDataLst>
          </p:nvPr>
        </p:nvSpPr>
        <p:spPr>
          <a:xfrm>
            <a:off x="6218174" y="4560697"/>
            <a:ext cx="758952" cy="758952"/>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a:p>
        </p:txBody>
      </p:sp>
      <p:sp>
        <p:nvSpPr>
          <p:cNvPr id="14" name="@mix!m0_序号_01-2050-12354"/>
          <p:cNvSpPr/>
          <p:nvPr>
            <p:custDataLst>
              <p:tags r:id="rId8"/>
            </p:custDataLst>
          </p:nvPr>
        </p:nvSpPr>
        <p:spPr>
          <a:xfrm>
            <a:off x="5605526" y="687197"/>
            <a:ext cx="603504" cy="603504"/>
          </a:xfrm>
          <a:prstGeom prst="ellipse">
            <a:avLst/>
          </a:prstGeom>
          <a:solidFill>
            <a:schemeClr val="accent1"/>
          </a:solidFill>
        </p:spPr>
        <p:txBody>
          <a:bodyPr wrap="none" lIns="0" tIns="0" rIns="0" bIns="0" rtlCol="0" anchor="ctr" anchorCtr="0">
            <a:normAutofit/>
          </a:bodyPr>
          <a:lstStyle/>
          <a:p>
            <a:pPr marL="0" indent="0" algn="ctr">
              <a:lnSpc>
                <a:spcPct val="110000"/>
              </a:lnSpc>
              <a:buNone/>
            </a:pPr>
            <a:r>
              <a:rPr lang="en-US" b="1" dirty="0">
                <a:solidFill>
                  <a:srgbClr val="FFFFFF"/>
                </a:solidFill>
                <a:latin typeface="+mn-ea"/>
                <a:cs typeface="微软雅黑" panose="020B0503020204020204" pitchFamily="34" charset="-120"/>
              </a:rPr>
              <a:t>01</a:t>
            </a:r>
            <a:endParaRPr lang="zh-CN" altLang="en-US" b="1" dirty="0">
              <a:solidFill>
                <a:srgbClr val="FFFFFF"/>
              </a:solidFill>
              <a:latin typeface="+mn-ea"/>
              <a:cs typeface="微软雅黑" panose="020B0503020204020204" pitchFamily="34" charset="-120"/>
            </a:endParaRPr>
          </a:p>
        </p:txBody>
      </p:sp>
      <p:sp>
        <p:nvSpPr>
          <p:cNvPr id="15" name="@mix!m0_序号_02-2050-12355"/>
          <p:cNvSpPr/>
          <p:nvPr>
            <p:custDataLst>
              <p:tags r:id="rId9"/>
            </p:custDataLst>
          </p:nvPr>
        </p:nvSpPr>
        <p:spPr>
          <a:xfrm>
            <a:off x="6282309" y="1953260"/>
            <a:ext cx="603504" cy="603504"/>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b="1" dirty="0">
                <a:solidFill>
                  <a:srgbClr val="FFFFFF"/>
                </a:solidFill>
                <a:latin typeface="+mn-ea"/>
                <a:cs typeface="微软雅黑" panose="020B0503020204020204" pitchFamily="34" charset="-120"/>
                <a:sym typeface="+mn-ea"/>
              </a:rPr>
              <a:t>02</a:t>
            </a:r>
            <a:endParaRPr lang="en-US" b="1" dirty="0">
              <a:solidFill>
                <a:srgbClr val="FFFFFF"/>
              </a:solidFill>
              <a:latin typeface="+mn-ea"/>
              <a:cs typeface="微软雅黑" panose="020B0503020204020204" pitchFamily="34" charset="-120"/>
              <a:sym typeface="+mn-ea"/>
            </a:endParaRPr>
          </a:p>
        </p:txBody>
      </p:sp>
      <p:sp>
        <p:nvSpPr>
          <p:cNvPr id="16" name="@mix!m0_序号_04-2050-12357"/>
          <p:cNvSpPr/>
          <p:nvPr>
            <p:custDataLst>
              <p:tags r:id="rId10"/>
            </p:custDataLst>
          </p:nvPr>
        </p:nvSpPr>
        <p:spPr>
          <a:xfrm>
            <a:off x="6291326" y="4633849"/>
            <a:ext cx="603504" cy="603504"/>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b="1" dirty="0">
                <a:solidFill>
                  <a:srgbClr val="FFFFFF"/>
                </a:solidFill>
                <a:latin typeface="+mn-ea"/>
                <a:cs typeface="微软雅黑" panose="020B0503020204020204" pitchFamily="34" charset="-120"/>
                <a:sym typeface="+mn-ea"/>
              </a:rPr>
              <a:t>04</a:t>
            </a:r>
            <a:endParaRPr lang="en-US" b="1" dirty="0">
              <a:solidFill>
                <a:srgbClr val="FFFFFF"/>
              </a:solidFill>
              <a:latin typeface="+mn-ea"/>
              <a:cs typeface="微软雅黑" panose="020B0503020204020204" pitchFamily="34" charset="-120"/>
              <a:sym typeface="+mn-ea"/>
            </a:endParaRPr>
          </a:p>
        </p:txBody>
      </p:sp>
      <p:sp>
        <p:nvSpPr>
          <p:cNvPr id="2" name="项标题"/>
          <p:cNvSpPr txBox="1"/>
          <p:nvPr>
            <p:custDataLst>
              <p:tags r:id="rId11"/>
            </p:custDataLst>
          </p:nvPr>
        </p:nvSpPr>
        <p:spPr>
          <a:xfrm>
            <a:off x="7101205" y="2087245"/>
            <a:ext cx="4319905" cy="692785"/>
          </a:xfrm>
          <a:prstGeom prst="rect">
            <a:avLst/>
          </a:prstGeom>
          <a:noFill/>
        </p:spPr>
        <p:txBody>
          <a:bodyPr wrap="square" lIns="0" tIns="0" rIns="0" bIns="0" rtlCol="0" anchor="ctr">
            <a:normAutofit/>
          </a:bodyPr>
          <a:lstStyle/>
          <a:p>
            <a:pPr algn="ctr">
              <a:lnSpc>
                <a:spcPct val="100000"/>
              </a:lnSpc>
              <a:buClrTx/>
              <a:buSzTx/>
              <a:buFontTx/>
            </a:pPr>
            <a:r>
              <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rPr>
              <a:t>Overview of solution statement</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endParaRPr>
          </a:p>
          <a:p>
            <a:pPr algn="ctr">
              <a:lnSpc>
                <a:spcPct val="100000"/>
              </a:lnSpc>
              <a:buClrTx/>
              <a:buSzTx/>
              <a:buFontTx/>
            </a:pP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endParaRPr>
          </a:p>
        </p:txBody>
      </p:sp>
      <p:sp>
        <p:nvSpPr>
          <p:cNvPr id="3" name="项标题"/>
          <p:cNvSpPr txBox="1"/>
          <p:nvPr>
            <p:custDataLst>
              <p:tags r:id="rId12"/>
            </p:custDataLst>
          </p:nvPr>
        </p:nvSpPr>
        <p:spPr>
          <a:xfrm>
            <a:off x="7182866" y="3292189"/>
            <a:ext cx="3674187" cy="504000"/>
          </a:xfrm>
          <a:prstGeom prst="rect">
            <a:avLst/>
          </a:prstGeom>
          <a:noFill/>
        </p:spPr>
        <p:txBody>
          <a:bodyPr wrap="square" lIns="0" tIns="0" rIns="0" bIns="0" rtlCol="0" anchor="ctr">
            <a:normAutofit/>
          </a:bodyPr>
          <a:lstStyle/>
          <a:p>
            <a:pPr algn="ctr">
              <a:buClrTx/>
              <a:buSzTx/>
              <a:buNone/>
            </a:pPr>
            <a:r>
              <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rPr>
              <a:t>Details on IoT prototype</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endParaRPr>
          </a:p>
        </p:txBody>
      </p:sp>
      <p:sp>
        <p:nvSpPr>
          <p:cNvPr id="8" name="项标题"/>
          <p:cNvSpPr txBox="1"/>
          <p:nvPr>
            <p:custDataLst>
              <p:tags r:id="rId13"/>
            </p:custDataLst>
          </p:nvPr>
        </p:nvSpPr>
        <p:spPr>
          <a:xfrm>
            <a:off x="7101205" y="4815205"/>
            <a:ext cx="4810125" cy="504190"/>
          </a:xfrm>
          <a:prstGeom prst="rect">
            <a:avLst/>
          </a:prstGeom>
          <a:noFill/>
        </p:spPr>
        <p:txBody>
          <a:bodyPr wrap="square" lIns="0" tIns="0" rIns="0" bIns="0" rtlCol="0" anchor="ctr">
            <a:noAutofit/>
          </a:bodyPr>
          <a:lstStyle/>
          <a:p>
            <a:pPr algn="ctr">
              <a:buClrTx/>
              <a:buSzTx/>
              <a:buFontTx/>
            </a:pPr>
            <a:r>
              <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rPr>
              <a:t>Details on machine learning models</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endParaRPr>
          </a:p>
          <a:p>
            <a:pPr algn="ctr">
              <a:lnSpc>
                <a:spcPct val="100000"/>
              </a:lnSpc>
              <a:buClrTx/>
              <a:buSzTx/>
              <a:buFontTx/>
            </a:pPr>
            <a:endParaRPr lang="zh-CN" altLang="en-US" sz="16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endParaRPr>
          </a:p>
        </p:txBody>
      </p:sp>
      <p:sp>
        <p:nvSpPr>
          <p:cNvPr id="5" name="文本框 4"/>
          <p:cNvSpPr txBox="1"/>
          <p:nvPr/>
        </p:nvSpPr>
        <p:spPr>
          <a:xfrm>
            <a:off x="6544945" y="5942965"/>
            <a:ext cx="4951095" cy="460375"/>
          </a:xfrm>
          <a:prstGeom prst="rect">
            <a:avLst/>
          </a:prstGeom>
          <a:noFill/>
        </p:spPr>
        <p:txBody>
          <a:bodyPr wrap="square" rtlCol="0" anchor="t">
            <a:spAutoFit/>
          </a:bodyPr>
          <a:p>
            <a:pPr algn="ctr"/>
            <a:r>
              <a:rPr lang="zh-CN" altLang="en-US" sz="2400" b="1" dirty="0">
                <a:solidFill>
                  <a:schemeClr val="tx1">
                    <a:lumMod val="75000"/>
                    <a:lumOff val="25000"/>
                  </a:schemeClr>
                </a:solidFill>
                <a:effectLst>
                  <a:outerShdw blurRad="38100" dist="38100" dir="2700000" algn="tl">
                    <a:srgbClr val="000000">
                      <a:alpha val="43137"/>
                    </a:srgbClr>
                  </a:outerShdw>
                </a:effectLst>
                <a:latin typeface="Nunito SemiBold" charset="0"/>
                <a:ea typeface="微软雅黑" panose="020B0503020204020204" charset="-122"/>
                <a:cs typeface="Nunito SemiBold" charset="0"/>
                <a:sym typeface="+mn-lt"/>
              </a:rPr>
              <a:t>Details on software applications</a:t>
            </a:r>
            <a:endParaRPr lang="zh-CN" altLang="en-US" sz="2400" b="1" dirty="0">
              <a:solidFill>
                <a:srgbClr val="A0DAE4"/>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7" name="Ellipse 68_#color-2050&amp;12711"/>
          <p:cNvSpPr/>
          <p:nvPr>
            <p:custDataLst>
              <p:tags r:id="rId14"/>
            </p:custDataLst>
          </p:nvPr>
        </p:nvSpPr>
        <p:spPr>
          <a:xfrm>
            <a:off x="5585587" y="5711698"/>
            <a:ext cx="758952" cy="758952"/>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p>
            <a:endParaRPr lang="zh-CN" altLang="en-US"/>
          </a:p>
        </p:txBody>
      </p:sp>
      <p:sp>
        <p:nvSpPr>
          <p:cNvPr id="18" name="@mix!m0_序号_02-2050-12355"/>
          <p:cNvSpPr/>
          <p:nvPr>
            <p:custDataLst>
              <p:tags r:id="rId15"/>
            </p:custDataLst>
          </p:nvPr>
        </p:nvSpPr>
        <p:spPr>
          <a:xfrm>
            <a:off x="5668264" y="5789930"/>
            <a:ext cx="603504" cy="603504"/>
          </a:xfrm>
          <a:prstGeom prst="ellipse">
            <a:avLst/>
          </a:prstGeom>
          <a:solidFill>
            <a:schemeClr val="accent1"/>
          </a:solidFill>
        </p:spPr>
        <p:txBody>
          <a:bodyPr wrap="none" lIns="0" tIns="0" rIns="0" bIns="0" rtlCol="0" anchor="ctr" anchorCtr="0">
            <a:normAutofit/>
          </a:bodyPr>
          <a:p>
            <a:pPr lvl="0" algn="ctr">
              <a:lnSpc>
                <a:spcPct val="110000"/>
              </a:lnSpc>
              <a:buClrTx/>
              <a:buSzTx/>
              <a:buFontTx/>
            </a:pPr>
            <a:r>
              <a:rPr lang="en-US" b="1" dirty="0">
                <a:solidFill>
                  <a:srgbClr val="FFFFFF"/>
                </a:solidFill>
                <a:latin typeface="+mn-ea"/>
                <a:cs typeface="微软雅黑" panose="020B0503020204020204" pitchFamily="34" charset="-120"/>
                <a:sym typeface="+mn-ea"/>
              </a:rPr>
              <a:t>05</a:t>
            </a:r>
            <a:endParaRPr lang="en-US" b="1" dirty="0">
              <a:solidFill>
                <a:srgbClr val="FFFFFF"/>
              </a:solidFill>
              <a:latin typeface="+mn-ea"/>
              <a:cs typeface="微软雅黑" panose="020B0503020204020204" pitchFamily="34" charset="-120"/>
              <a:sym typeface="+mn-ea"/>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2292668" y="459105"/>
            <a:ext cx="7606665" cy="1106805"/>
          </a:xfrm>
          <a:prstGeom prst="rect">
            <a:avLst/>
          </a:prstGeom>
          <a:noFill/>
          <a:ln>
            <a:noFill/>
          </a:ln>
        </p:spPr>
        <p:txBody>
          <a:bodyPr wrap="none" rtlCol="0" anchor="t">
            <a:spAutoFit/>
          </a:bodyPr>
          <a:p>
            <a:pPr algn="ctr"/>
            <a:r>
              <a:rPr lang="en-US" altLang="zh-CN" sz="66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Traffic</a:t>
            </a:r>
            <a:r>
              <a:rPr lang="en-US" altLang="zh-CN" sz="66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 Lights Detection</a:t>
            </a:r>
            <a:endParaRPr lang="zh-CN" altLang="en-US" sz="4800" b="1">
              <a:ln w="15875"/>
              <a:gradFill>
                <a:gsLst>
                  <a:gs pos="0">
                    <a:schemeClr val="accent1">
                      <a:hueMod val="80000"/>
                    </a:schemeClr>
                  </a:gs>
                  <a:gs pos="100000">
                    <a:schemeClr val="accent1">
                      <a:alpha val="100000"/>
                      <a:alpha val="100000"/>
                    </a:schemeClr>
                  </a:gs>
                </a:gsLst>
                <a:lin ang="2700000" scaled="0"/>
              </a:gradFill>
              <a:effectLst/>
              <a:latin typeface="+mj-lt"/>
              <a:cs typeface="+mj-lt"/>
            </a:endParaRPr>
          </a:p>
        </p:txBody>
      </p:sp>
      <p:pic>
        <p:nvPicPr>
          <p:cNvPr id="6" name="图片 5" descr="截屏2024-07-19 14.50.28"/>
          <p:cNvPicPr>
            <a:picLocks noChangeAspect="1"/>
          </p:cNvPicPr>
          <p:nvPr>
            <p:custDataLst>
              <p:tags r:id="rId1"/>
            </p:custDataLst>
          </p:nvPr>
        </p:nvPicPr>
        <p:blipFill>
          <a:blip r:embed="rId2"/>
          <a:stretch>
            <a:fillRect/>
          </a:stretch>
        </p:blipFill>
        <p:spPr>
          <a:xfrm>
            <a:off x="4777105" y="1565910"/>
            <a:ext cx="6872605" cy="5086985"/>
          </a:xfrm>
          <a:prstGeom prst="rect">
            <a:avLst/>
          </a:prstGeom>
        </p:spPr>
      </p:pic>
      <p:sp>
        <p:nvSpPr>
          <p:cNvPr id="10" name="矩形 9"/>
          <p:cNvSpPr/>
          <p:nvPr>
            <p:custDataLst>
              <p:tags r:id="rId3"/>
            </p:custDataLst>
          </p:nvPr>
        </p:nvSpPr>
        <p:spPr>
          <a:xfrm>
            <a:off x="557531" y="3041650"/>
            <a:ext cx="3751580" cy="1322070"/>
          </a:xfrm>
          <a:prstGeom prst="rect">
            <a:avLst/>
          </a:prstGeom>
          <a:noFill/>
          <a:ln>
            <a:noFill/>
          </a:ln>
        </p:spPr>
        <p:txBody>
          <a:bodyPr wrap="none" rtlCol="0" anchor="t">
            <a:spAutoFit/>
            <a:scene3d>
              <a:camera prst="orthographicFront"/>
              <a:lightRig rig="threePt" dir="t"/>
            </a:scene3d>
          </a:bodyPr>
          <a:p>
            <a:pPr algn="ctr"/>
            <a:r>
              <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sym typeface="+mn-ea"/>
              </a:rPr>
              <a:t>Yolo v5</a:t>
            </a:r>
            <a:endPar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endParaRPr>
          </a:p>
          <a:p>
            <a:pPr algn="ctr"/>
            <a:r>
              <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rPr>
              <a:t> Color Detection</a:t>
            </a:r>
            <a:endPar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368935" y="1402715"/>
            <a:ext cx="4449445" cy="1753235"/>
          </a:xfrm>
          <a:prstGeom prst="rect">
            <a:avLst/>
          </a:prstGeom>
          <a:noFill/>
          <a:ln>
            <a:noFill/>
          </a:ln>
        </p:spPr>
        <p:txBody>
          <a:bodyPr wrap="square" rtlCol="0" anchor="t">
            <a:spAutoFit/>
          </a:bodyPr>
          <a:p>
            <a:pPr algn="ctr"/>
            <a:r>
              <a:rPr lang="en-US" altLang="zh-CN" sz="54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zebra crossing</a:t>
            </a:r>
            <a:r>
              <a:rPr lang="zh-CN" altLang="en-US" sz="2400" b="1">
                <a:ln w="15875"/>
                <a:gradFill>
                  <a:gsLst>
                    <a:gs pos="0">
                      <a:schemeClr val="accent1">
                        <a:hueMod val="80000"/>
                      </a:schemeClr>
                    </a:gs>
                    <a:gs pos="100000">
                      <a:schemeClr val="accent1">
                        <a:alpha val="100000"/>
                        <a:alpha val="100000"/>
                      </a:schemeClr>
                    </a:gs>
                  </a:gsLst>
                  <a:lin ang="2700000" scaled="0"/>
                </a:gradFill>
                <a:effectLst/>
              </a:rPr>
              <a:t> </a:t>
            </a:r>
            <a:r>
              <a:rPr lang="en-US" altLang="zh-CN" sz="54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detection</a:t>
            </a:r>
            <a:endParaRPr lang="en-US" altLang="zh-CN" sz="5400" b="1" spc="200">
              <a:ln w="15875"/>
              <a:solidFill>
                <a:schemeClr val="accent1">
                  <a:lumMod val="25000"/>
                </a:schemeClr>
              </a:solidFill>
              <a:effectLst/>
              <a:uFillTx/>
              <a:latin typeface="Bebas Neue" panose="020B0606020202050201" charset="0"/>
              <a:ea typeface="微软雅黑" panose="020B0503020204020204" charset="-122"/>
              <a:cs typeface="Bebas Neue" panose="020B0606020202050201" charset="0"/>
            </a:endParaRPr>
          </a:p>
        </p:txBody>
      </p:sp>
      <p:sp>
        <p:nvSpPr>
          <p:cNvPr id="7" name="矩形 6"/>
          <p:cNvSpPr/>
          <p:nvPr>
            <p:custDataLst>
              <p:tags r:id="rId2"/>
            </p:custDataLst>
          </p:nvPr>
        </p:nvSpPr>
        <p:spPr>
          <a:xfrm>
            <a:off x="550545" y="3907790"/>
            <a:ext cx="4086860" cy="1322070"/>
          </a:xfrm>
          <a:prstGeom prst="rect">
            <a:avLst/>
          </a:prstGeom>
          <a:noFill/>
          <a:ln>
            <a:noFill/>
          </a:ln>
        </p:spPr>
        <p:txBody>
          <a:bodyPr wrap="none" rtlCol="0" anchor="t">
            <a:spAutoFit/>
            <a:scene3d>
              <a:camera prst="orthographicFront"/>
              <a:lightRig rig="threePt" dir="t"/>
            </a:scene3d>
          </a:bodyPr>
          <a:p>
            <a:pPr algn="ctr"/>
            <a:r>
              <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rPr>
              <a:t>Yolo v5</a:t>
            </a:r>
            <a:endPar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endParaRPr>
          </a:p>
          <a:p>
            <a:pPr algn="ctr"/>
            <a:r>
              <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sym typeface="+mn-ea"/>
              </a:rPr>
              <a:t>Hough Transform</a:t>
            </a:r>
            <a:endParaRPr lang="en-US" altLang="zh-CN" sz="4000" b="1">
              <a:solidFill>
                <a:schemeClr val="tx1"/>
              </a:solidFill>
              <a:effectLst>
                <a:outerShdw blurRad="38100" dist="19050" dir="2700000" algn="tl" rotWithShape="0">
                  <a:schemeClr val="dk1">
                    <a:alpha val="40000"/>
                  </a:schemeClr>
                </a:outerShdw>
              </a:effectLst>
              <a:latin typeface="Nunito SemiBold" charset="0"/>
              <a:cs typeface="Nunito SemiBold" charset="0"/>
              <a:sym typeface="+mn-ea"/>
            </a:endParaRPr>
          </a:p>
        </p:txBody>
      </p:sp>
      <p:pic>
        <p:nvPicPr>
          <p:cNvPr id="2" name="图片 1" descr="截屏2024-07-19 14.55.43"/>
          <p:cNvPicPr>
            <a:picLocks noChangeAspect="1"/>
          </p:cNvPicPr>
          <p:nvPr>
            <p:custDataLst>
              <p:tags r:id="rId3"/>
            </p:custDataLst>
          </p:nvPr>
        </p:nvPicPr>
        <p:blipFill>
          <a:blip r:embed="rId4"/>
          <a:srcRect r="16479"/>
          <a:stretch>
            <a:fillRect/>
          </a:stretch>
        </p:blipFill>
        <p:spPr>
          <a:xfrm>
            <a:off x="5462270" y="0"/>
            <a:ext cx="6729730" cy="68580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Freeform 5"/>
          <p:cNvSpPr/>
          <p:nvPr>
            <p:custDataLst>
              <p:tags r:id="rId1"/>
            </p:custDataLst>
          </p:nvPr>
        </p:nvSpPr>
        <p:spPr>
          <a:xfrm>
            <a:off x="6686267" y="1025503"/>
            <a:ext cx="4808111" cy="4808108"/>
          </a:xfrm>
          <a:custGeom>
            <a:avLst/>
            <a:gdLst>
              <a:gd name="connsiteX0" fmla="*/ 1930232 w 3966967"/>
              <a:gd name="connsiteY0" fmla="*/ 668 h 3966965"/>
              <a:gd name="connsiteX1" fmla="*/ 3700945 w 3966967"/>
              <a:gd name="connsiteY1" fmla="*/ 991910 h 3966965"/>
              <a:gd name="connsiteX2" fmla="*/ 2975060 w 3966967"/>
              <a:gd name="connsiteY2" fmla="*/ 3700942 h 3966965"/>
              <a:gd name="connsiteX3" fmla="*/ 266025 w 3966967"/>
              <a:gd name="connsiteY3" fmla="*/ 2975059 h 3966965"/>
              <a:gd name="connsiteX4" fmla="*/ 991910 w 3966967"/>
              <a:gd name="connsiteY4" fmla="*/ 266025 h 3966965"/>
              <a:gd name="connsiteX5" fmla="*/ 1930232 w 3966967"/>
              <a:gd name="connsiteY5" fmla="*/ 668 h 396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6967" h="3966965">
                <a:moveTo>
                  <a:pt x="1930232" y="668"/>
                </a:moveTo>
                <a:cubicBezTo>
                  <a:pt x="2633517" y="-17596"/>
                  <a:pt x="3324445" y="339798"/>
                  <a:pt x="3700945" y="991910"/>
                </a:cubicBezTo>
                <a:cubicBezTo>
                  <a:pt x="4248578" y="1940434"/>
                  <a:pt x="3923585" y="3153312"/>
                  <a:pt x="2975060" y="3700942"/>
                </a:cubicBezTo>
                <a:cubicBezTo>
                  <a:pt x="2026531" y="4248575"/>
                  <a:pt x="813657" y="3923586"/>
                  <a:pt x="266025" y="2975059"/>
                </a:cubicBezTo>
                <a:cubicBezTo>
                  <a:pt x="-281608" y="2026533"/>
                  <a:pt x="43379" y="813655"/>
                  <a:pt x="991910" y="266025"/>
                </a:cubicBezTo>
                <a:cubicBezTo>
                  <a:pt x="1288322" y="94890"/>
                  <a:pt x="1610552" y="8970"/>
                  <a:pt x="1930232" y="668"/>
                </a:cubicBezTo>
                <a:close/>
              </a:path>
            </a:pathLst>
          </a:custGeom>
          <a:solidFill>
            <a:srgbClr val="F2F2F2"/>
          </a:solidFill>
          <a:ln w="2455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rgbClr val="000000"/>
              </a:solidFill>
            </a:endParaRPr>
          </a:p>
        </p:txBody>
      </p:sp>
      <p:sp>
        <p:nvSpPr>
          <p:cNvPr id="8" name="Freeform 6"/>
          <p:cNvSpPr/>
          <p:nvPr>
            <p:custDataLst>
              <p:tags r:id="rId2"/>
            </p:custDataLst>
          </p:nvPr>
        </p:nvSpPr>
        <p:spPr>
          <a:xfrm>
            <a:off x="6900753" y="1239987"/>
            <a:ext cx="4379132" cy="4379134"/>
          </a:xfrm>
          <a:custGeom>
            <a:avLst/>
            <a:gdLst>
              <a:gd name="connsiteX0" fmla="*/ 1758016 w 3613035"/>
              <a:gd name="connsiteY0" fmla="*/ 608 h 3613037"/>
              <a:gd name="connsiteX1" fmla="*/ 3370747 w 3613035"/>
              <a:gd name="connsiteY1" fmla="*/ 903411 h 3613037"/>
              <a:gd name="connsiteX2" fmla="*/ 2709626 w 3613035"/>
              <a:gd name="connsiteY2" fmla="*/ 3370750 h 3613037"/>
              <a:gd name="connsiteX3" fmla="*/ 242290 w 3613035"/>
              <a:gd name="connsiteY3" fmla="*/ 2709628 h 3613037"/>
              <a:gd name="connsiteX4" fmla="*/ 903409 w 3613035"/>
              <a:gd name="connsiteY4" fmla="*/ 242290 h 3613037"/>
              <a:gd name="connsiteX5" fmla="*/ 1758016 w 3613035"/>
              <a:gd name="connsiteY5" fmla="*/ 608 h 36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3035" h="3613037">
                <a:moveTo>
                  <a:pt x="1758016" y="608"/>
                </a:moveTo>
                <a:cubicBezTo>
                  <a:pt x="2398554" y="-16027"/>
                  <a:pt x="3027840" y="309483"/>
                  <a:pt x="3370747" y="903411"/>
                </a:cubicBezTo>
                <a:cubicBezTo>
                  <a:pt x="3869520" y="1767311"/>
                  <a:pt x="3573526" y="2871976"/>
                  <a:pt x="2709626" y="3370750"/>
                </a:cubicBezTo>
                <a:cubicBezTo>
                  <a:pt x="1845727" y="3869520"/>
                  <a:pt x="741062" y="3573529"/>
                  <a:pt x="242290" y="2709628"/>
                </a:cubicBezTo>
                <a:cubicBezTo>
                  <a:pt x="-256483" y="1845728"/>
                  <a:pt x="39509" y="741063"/>
                  <a:pt x="903409" y="242290"/>
                </a:cubicBezTo>
                <a:cubicBezTo>
                  <a:pt x="1173378" y="86425"/>
                  <a:pt x="1466859" y="8170"/>
                  <a:pt x="1758016" y="608"/>
                </a:cubicBezTo>
                <a:close/>
              </a:path>
            </a:pathLst>
          </a:custGeom>
          <a:solidFill>
            <a:srgbClr val="266CBA">
              <a:lumMod val="50000"/>
            </a:srgbClr>
          </a:solidFill>
          <a:ln w="2455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solidFill>
                <a:srgbClr val="000000"/>
              </a:solidFill>
            </a:endParaRPr>
          </a:p>
        </p:txBody>
      </p:sp>
      <p:pic>
        <p:nvPicPr>
          <p:cNvPr id="9" name="图片 8" descr="C:/Users/10499/Desktop/163417kzqj3ij76i7n75ej.jpeg163417kzqj3ij76i7n75ej"/>
          <p:cNvPicPr>
            <a:picLocks noChangeAspect="1"/>
          </p:cNvPicPr>
          <p:nvPr>
            <p:custDataLst>
              <p:tags r:id="rId3"/>
            </p:custDataLst>
          </p:nvPr>
        </p:nvPicPr>
        <p:blipFill>
          <a:blip r:embed="rId4"/>
          <a:srcRect l="38808" r="4953"/>
          <a:stretch>
            <a:fillRect/>
          </a:stretch>
        </p:blipFill>
        <p:spPr>
          <a:xfrm>
            <a:off x="7228445" y="1567665"/>
            <a:ext cx="3723752" cy="3723753"/>
          </a:xfrm>
          <a:custGeom>
            <a:avLst/>
            <a:gdLst>
              <a:gd name="connsiteX0" fmla="*/ 1494905 w 3072309"/>
              <a:gd name="connsiteY0" fmla="*/ 517 h 3072310"/>
              <a:gd name="connsiteX1" fmla="*/ 2866276 w 3072309"/>
              <a:gd name="connsiteY1" fmla="*/ 768207 h 3072310"/>
              <a:gd name="connsiteX2" fmla="*/ 2304103 w 3072309"/>
              <a:gd name="connsiteY2" fmla="*/ 2866281 h 3072310"/>
              <a:gd name="connsiteX3" fmla="*/ 206030 w 3072309"/>
              <a:gd name="connsiteY3" fmla="*/ 2304102 h 3072310"/>
              <a:gd name="connsiteX4" fmla="*/ 768205 w 3072309"/>
              <a:gd name="connsiteY4" fmla="*/ 206024 h 3072310"/>
              <a:gd name="connsiteX5" fmla="*/ 1494905 w 3072309"/>
              <a:gd name="connsiteY5" fmla="*/ 517 h 307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309" h="3072310">
                <a:moveTo>
                  <a:pt x="1494905" y="517"/>
                </a:moveTo>
                <a:cubicBezTo>
                  <a:pt x="2039585" y="-13628"/>
                  <a:pt x="2574694" y="263160"/>
                  <a:pt x="2866276" y="768207"/>
                </a:cubicBezTo>
                <a:cubicBezTo>
                  <a:pt x="3290411" y="1502816"/>
                  <a:pt x="3038714" y="2442155"/>
                  <a:pt x="2304103" y="2866281"/>
                </a:cubicBezTo>
                <a:cubicBezTo>
                  <a:pt x="1569493" y="3290410"/>
                  <a:pt x="630155" y="3038714"/>
                  <a:pt x="206030" y="2304102"/>
                </a:cubicBezTo>
                <a:cubicBezTo>
                  <a:pt x="-218098" y="1569494"/>
                  <a:pt x="33596" y="630155"/>
                  <a:pt x="768205" y="206024"/>
                </a:cubicBezTo>
                <a:cubicBezTo>
                  <a:pt x="997772" y="73490"/>
                  <a:pt x="1247328" y="6949"/>
                  <a:pt x="1494905" y="517"/>
                </a:cubicBezTo>
                <a:close/>
              </a:path>
            </a:pathLst>
          </a:custGeom>
        </p:spPr>
      </p:pic>
      <p:sp>
        <p:nvSpPr>
          <p:cNvPr id="18" name="图形 14"/>
          <p:cNvSpPr/>
          <p:nvPr>
            <p:custDataLst>
              <p:tags r:id="rId5"/>
            </p:custDataLst>
          </p:nvPr>
        </p:nvSpPr>
        <p:spPr>
          <a:xfrm>
            <a:off x="9779611" y="1061745"/>
            <a:ext cx="1803556" cy="2979143"/>
          </a:xfrm>
          <a:custGeom>
            <a:avLst/>
            <a:gdLst>
              <a:gd name="connsiteX0" fmla="*/ 0 w 1488037"/>
              <a:gd name="connsiteY0" fmla="*/ 0 h 2457964"/>
              <a:gd name="connsiteX1" fmla="*/ 1419297 w 1488037"/>
              <a:gd name="connsiteY1" fmla="*/ 2457965 h 2457964"/>
            </a:gdLst>
            <a:ahLst/>
            <a:cxnLst>
              <a:cxn ang="0">
                <a:pos x="connsiteX0" y="connsiteY0"/>
              </a:cxn>
              <a:cxn ang="0">
                <a:pos x="connsiteX1" y="connsiteY1"/>
              </a:cxn>
            </a:cxnLst>
            <a:rect l="l" t="t" r="r" b="b"/>
            <a:pathLst>
              <a:path w="1488037" h="2457964">
                <a:moveTo>
                  <a:pt x="0" y="0"/>
                </a:moveTo>
                <a:cubicBezTo>
                  <a:pt x="1070924" y="286440"/>
                  <a:pt x="1705737" y="1387041"/>
                  <a:pt x="1419297" y="2457965"/>
                </a:cubicBezTo>
              </a:path>
            </a:pathLst>
          </a:custGeom>
          <a:noFill/>
          <a:ln w="299173" cap="flat">
            <a:solidFill>
              <a:srgbClr val="266CBA"/>
            </a:solidFill>
            <a:prstDash val="solid"/>
            <a:miter/>
          </a:ln>
        </p:spPr>
        <p:txBody>
          <a:bodyPr rtlCol="0" anchor="ctr"/>
          <a:p>
            <a:endParaRPr lang="zh-CN" altLang="en-US"/>
          </a:p>
        </p:txBody>
      </p:sp>
      <p:sp>
        <p:nvSpPr>
          <p:cNvPr id="19" name="图形 12"/>
          <p:cNvSpPr/>
          <p:nvPr>
            <p:custDataLst>
              <p:tags r:id="rId6"/>
            </p:custDataLst>
          </p:nvPr>
        </p:nvSpPr>
        <p:spPr>
          <a:xfrm>
            <a:off x="6591307" y="2840854"/>
            <a:ext cx="1803556" cy="2979143"/>
          </a:xfrm>
          <a:custGeom>
            <a:avLst/>
            <a:gdLst>
              <a:gd name="connsiteX0" fmla="*/ 68741 w 1488037"/>
              <a:gd name="connsiteY0" fmla="*/ 0 h 2457964"/>
              <a:gd name="connsiteX1" fmla="*/ 1488038 w 1488037"/>
              <a:gd name="connsiteY1" fmla="*/ 2457965 h 2457964"/>
            </a:gdLst>
            <a:ahLst/>
            <a:cxnLst>
              <a:cxn ang="0">
                <a:pos x="connsiteX0" y="connsiteY0"/>
              </a:cxn>
              <a:cxn ang="0">
                <a:pos x="connsiteX1" y="connsiteY1"/>
              </a:cxn>
            </a:cxnLst>
            <a:rect l="l" t="t" r="r" b="b"/>
            <a:pathLst>
              <a:path w="1488037" h="2457964">
                <a:moveTo>
                  <a:pt x="68741" y="0"/>
                </a:moveTo>
                <a:cubicBezTo>
                  <a:pt x="-217699" y="1070924"/>
                  <a:pt x="417114" y="2171525"/>
                  <a:pt x="1488038" y="2457965"/>
                </a:cubicBezTo>
              </a:path>
            </a:pathLst>
          </a:custGeom>
          <a:noFill/>
          <a:ln w="299173" cap="flat">
            <a:solidFill>
              <a:srgbClr val="266CBA"/>
            </a:solidFill>
            <a:prstDash val="solid"/>
            <a:miter/>
          </a:ln>
        </p:spPr>
        <p:txBody>
          <a:bodyPr rtlCol="0" anchor="ctr"/>
          <a:p>
            <a:endParaRPr lang="zh-CN" altLang="en-US"/>
          </a:p>
        </p:txBody>
      </p:sp>
      <p:sp>
        <p:nvSpPr>
          <p:cNvPr id="6" name="文本框 5"/>
          <p:cNvSpPr txBox="1"/>
          <p:nvPr>
            <p:custDataLst>
              <p:tags r:id="rId7"/>
            </p:custDataLst>
          </p:nvPr>
        </p:nvSpPr>
        <p:spPr>
          <a:xfrm>
            <a:off x="639445" y="522605"/>
            <a:ext cx="6261100" cy="975360"/>
          </a:xfrm>
          <a:prstGeom prst="rect">
            <a:avLst/>
          </a:prstGeom>
          <a:noFill/>
        </p:spPr>
        <p:txBody>
          <a:bodyPr wrap="square" lIns="63500" tIns="25400" rIns="63500" bIns="25400" rtlCol="0" anchor="t" anchorCtr="0"/>
          <a:p>
            <a:pPr marL="0" algn="ctr">
              <a:lnSpc>
                <a:spcPct val="100000"/>
              </a:lnSpc>
              <a:spcBef>
                <a:spcPts val="0"/>
              </a:spcBef>
              <a:buClrTx/>
              <a:buSzTx/>
              <a:buFontTx/>
              <a:buNone/>
            </a:pPr>
            <a:r>
              <a:rPr lang="en-US" altLang="zh-CN" sz="54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plate number detection</a:t>
            </a:r>
            <a:endParaRPr lang="en-US" altLang="zh-CN" sz="5400" b="1" spc="20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2" name="Title 6"/>
          <p:cNvSpPr txBox="1"/>
          <p:nvPr>
            <p:custDataLst>
              <p:tags r:id="rId8"/>
            </p:custDataLst>
          </p:nvPr>
        </p:nvSpPr>
        <p:spPr>
          <a:xfrm>
            <a:off x="819785" y="2320925"/>
            <a:ext cx="4954905" cy="359664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3600" spc="140">
                <a:ln w="3175">
                  <a:noFill/>
                  <a:prstDash val="dash"/>
                </a:ln>
                <a:solidFill>
                  <a:srgbClr val="000000">
                    <a:lumMod val="75000"/>
                    <a:lumOff val="25000"/>
                  </a:srgbClr>
                </a:solidFill>
                <a:uFillTx/>
                <a:latin typeface="Nunito SemiBold" charset="0"/>
                <a:ea typeface="微软雅黑" panose="020B0503020204020204" charset="-122"/>
                <a:cs typeface="Nunito SemiBold" charset="0"/>
              </a:rPr>
              <a:t>Yolo v5 + NMS</a:t>
            </a:r>
            <a:endParaRPr lang="en-US" altLang="zh-CN" sz="3600" spc="140">
              <a:ln w="3175">
                <a:noFill/>
                <a:prstDash val="dash"/>
              </a:ln>
              <a:solidFill>
                <a:srgbClr val="000000">
                  <a:lumMod val="75000"/>
                  <a:lumOff val="25000"/>
                </a:srgbClr>
              </a:solidFill>
              <a:uFillTx/>
              <a:latin typeface="Nunito SemiBold" charset="0"/>
              <a:ea typeface="微软雅黑" panose="020B0503020204020204" charset="-122"/>
              <a:cs typeface="Nunito SemiBold" charset="0"/>
            </a:endParaRPr>
          </a:p>
          <a:p>
            <a:pPr marL="0" lvl="0" indent="0" algn="l" fontAlgn="auto">
              <a:lnSpc>
                <a:spcPct val="120000"/>
              </a:lnSpc>
              <a:spcBef>
                <a:spcPts val="0"/>
              </a:spcBef>
              <a:spcAft>
                <a:spcPts val="800"/>
              </a:spcAft>
              <a:buSzPct val="100000"/>
              <a:buNone/>
            </a:pPr>
            <a:r>
              <a:rPr lang="zh-CN" altLang="en-US" sz="2400" spc="140">
                <a:ln w="3175">
                  <a:noFill/>
                  <a:prstDash val="dash"/>
                </a:ln>
                <a:solidFill>
                  <a:srgbClr val="000000">
                    <a:lumMod val="75000"/>
                    <a:lumOff val="25000"/>
                  </a:srgbClr>
                </a:solidFill>
                <a:uFillTx/>
                <a:latin typeface="Nunito SemiBold" charset="0"/>
                <a:ea typeface="微软雅黑" panose="020B0503020204020204" charset="-122"/>
                <a:cs typeface="Nunito SemiBold" charset="0"/>
              </a:rPr>
              <a:t>To remove duplicate test results, YOLO uses Non-Maximum Suppression (NMS) to retain the highest scoring bounding boxes.</a:t>
            </a:r>
            <a:endParaRPr lang="zh-CN" altLang="en-US" sz="2400" spc="140">
              <a:ln w="3175">
                <a:noFill/>
                <a:prstDash val="dash"/>
              </a:ln>
              <a:solidFill>
                <a:srgbClr val="000000">
                  <a:lumMod val="75000"/>
                  <a:lumOff val="25000"/>
                </a:srgbClr>
              </a:solidFill>
              <a:uFillTx/>
              <a:latin typeface="Nunito SemiBold" charset="0"/>
              <a:ea typeface="微软雅黑" panose="020B0503020204020204" charset="-122"/>
              <a:cs typeface="Nunito SemiBold" charset="0"/>
            </a:endParaRPr>
          </a:p>
        </p:txBody>
      </p:sp>
      <p:sp>
        <p:nvSpPr>
          <p:cNvPr id="4" name="矩形 4"/>
          <p:cNvSpPr/>
          <p:nvPr>
            <p:custDataLst>
              <p:tags r:id="rId9"/>
            </p:custDataLst>
          </p:nvPr>
        </p:nvSpPr>
        <p:spPr>
          <a:xfrm>
            <a:off x="0" y="609600"/>
            <a:ext cx="457200" cy="609600"/>
          </a:xfrm>
          <a:prstGeom prst="rect">
            <a:avLst/>
          </a:prstGeom>
          <a:solidFill>
            <a:srgbClr val="266CBA"/>
          </a:solidFill>
          <a:ln>
            <a:noFill/>
          </a:ln>
        </p:spPr>
        <p:style>
          <a:lnRef idx="2">
            <a:srgbClr val="266CBA">
              <a:shade val="50000"/>
            </a:srgbClr>
          </a:lnRef>
          <a:fillRef idx="1">
            <a:srgbClr val="266CBA"/>
          </a:fillRef>
          <a:effectRef idx="0">
            <a:srgbClr val="266CBA"/>
          </a:effectRef>
          <a:fontRef idx="minor">
            <a:srgbClr val="FFFFFF"/>
          </a:fontRef>
        </p:style>
        <p:txBody>
          <a:bodyPr rtlCol="0" anchor="ctr"/>
          <a:p>
            <a:pPr algn="ctr"/>
            <a:endParaRPr lang="zh-CN" altLang="en-US">
              <a:solidFill>
                <a:srgbClr val="FFFFFF"/>
              </a:solidFill>
              <a:latin typeface="微软雅黑" panose="020B0503020204020204" charset="-122"/>
              <a:ea typeface="微软雅黑" panose="020B050302020402020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700520" y="2024380"/>
            <a:ext cx="4405630" cy="3563620"/>
          </a:xfrm>
        </p:spPr>
        <p:txBody>
          <a:bodyPr>
            <a:noAutofit/>
          </a:bodyPr>
          <a:lstStyle/>
          <a:p>
            <a:r>
              <a:rPr sz="8000" b="0">
                <a:latin typeface="Bebas Neue" panose="020B0606020202050201" charset="0"/>
                <a:cs typeface="Bebas Neue" panose="020B0606020202050201" charset="0"/>
              </a:rPr>
              <a:t>Details on software applications</a:t>
            </a:r>
            <a:endParaRPr sz="8000" b="0">
              <a:latin typeface="Bebas Neue" panose="020B0606020202050201" charset="0"/>
              <a:cs typeface="Bebas Neue" panose="020B0606020202050201" charset="0"/>
            </a:endParaRPr>
          </a:p>
        </p:txBody>
      </p:sp>
      <p:sp>
        <p:nvSpPr>
          <p:cNvPr id="6" name="节编号"/>
          <p:cNvSpPr>
            <a:spLocks noGrp="1"/>
          </p:cNvSpPr>
          <p:nvPr>
            <p:ph type="body" sz="quarter" idx="13"/>
            <p:custDataLst>
              <p:tags r:id="rId2"/>
            </p:custDataLst>
          </p:nvPr>
        </p:nvSpPr>
        <p:spPr/>
        <p:txBody>
          <a:bodyPr/>
          <a:lstStyle/>
          <a:p>
            <a:r>
              <a:rPr lang="en-US" altLang="zh-CN"/>
              <a:t>05</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如何阅读一本书-读书笔记"/>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9750" y="1230630"/>
            <a:ext cx="11112500" cy="47301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云服务器"/>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59230" y="2929255"/>
            <a:ext cx="921385" cy="921385"/>
          </a:xfrm>
          <a:prstGeom prst="rect">
            <a:avLst/>
          </a:prstGeom>
        </p:spPr>
      </p:pic>
      <p:sp>
        <p:nvSpPr>
          <p:cNvPr id="7" name="任意多边形: 形状 6"/>
          <p:cNvSpPr/>
          <p:nvPr>
            <p:custDataLst>
              <p:tags r:id="rId3"/>
            </p:custDataLst>
          </p:nvPr>
        </p:nvSpPr>
        <p:spPr>
          <a:xfrm>
            <a:off x="4083368" y="4005580"/>
            <a:ext cx="7218056" cy="5068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alpha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形状 21"/>
          <p:cNvSpPr/>
          <p:nvPr>
            <p:custDataLst>
              <p:tags r:id="rId4"/>
            </p:custDataLst>
          </p:nvPr>
        </p:nvSpPr>
        <p:spPr>
          <a:xfrm>
            <a:off x="891858" y="1793875"/>
            <a:ext cx="3191256" cy="3191256"/>
          </a:xfrm>
          <a:custGeom>
            <a:avLst/>
            <a:gdLst>
              <a:gd name="connsiteX0" fmla="*/ 1599318 w 3191256"/>
              <a:gd name="connsiteY0" fmla="*/ 502539 h 3191256"/>
              <a:gd name="connsiteX1" fmla="*/ 506718 w 3191256"/>
              <a:gd name="connsiteY1" fmla="*/ 1595139 h 3191256"/>
              <a:gd name="connsiteX2" fmla="*/ 1599318 w 3191256"/>
              <a:gd name="connsiteY2" fmla="*/ 2687739 h 3191256"/>
              <a:gd name="connsiteX3" fmla="*/ 2691918 w 3191256"/>
              <a:gd name="connsiteY3" fmla="*/ 1595139 h 3191256"/>
              <a:gd name="connsiteX4" fmla="*/ 1599318 w 3191256"/>
              <a:gd name="connsiteY4" fmla="*/ 502539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99318" y="502539"/>
                </a:moveTo>
                <a:cubicBezTo>
                  <a:pt x="995892" y="502539"/>
                  <a:pt x="506718" y="991713"/>
                  <a:pt x="506718" y="1595139"/>
                </a:cubicBezTo>
                <a:cubicBezTo>
                  <a:pt x="506718" y="2198565"/>
                  <a:pt x="995892" y="2687739"/>
                  <a:pt x="1599318" y="2687739"/>
                </a:cubicBezTo>
                <a:cubicBezTo>
                  <a:pt x="2202744" y="2687739"/>
                  <a:pt x="2691918" y="2198565"/>
                  <a:pt x="2691918" y="1595139"/>
                </a:cubicBezTo>
                <a:cubicBezTo>
                  <a:pt x="2691918" y="991713"/>
                  <a:pt x="2202744" y="502539"/>
                  <a:pt x="1599318" y="502539"/>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p>
            <a:endParaRPr lang="zh-CN" altLang="en-US"/>
          </a:p>
        </p:txBody>
      </p:sp>
      <p:sp>
        <p:nvSpPr>
          <p:cNvPr id="26" name="任意多边形: 形状 25"/>
          <p:cNvSpPr/>
          <p:nvPr>
            <p:custDataLst>
              <p:tags r:id="rId5"/>
            </p:custDataLst>
          </p:nvPr>
        </p:nvSpPr>
        <p:spPr>
          <a:xfrm>
            <a:off x="2765108" y="3394075"/>
            <a:ext cx="1822291" cy="2020824"/>
          </a:xfrm>
          <a:custGeom>
            <a:avLst/>
            <a:gdLst>
              <a:gd name="connsiteX0" fmla="*/ 806787 w 1822291"/>
              <a:gd name="connsiteY0" fmla="*/ 0 h 2020824"/>
              <a:gd name="connsiteX1" fmla="*/ 1776571 w 1822291"/>
              <a:gd name="connsiteY1" fmla="*/ 0 h 2020824"/>
              <a:gd name="connsiteX2" fmla="*/ 1822291 w 1822291"/>
              <a:gd name="connsiteY2" fmla="*/ 54864 h 2020824"/>
              <a:gd name="connsiteX3" fmla="*/ 1392523 w 1822291"/>
              <a:gd name="connsiteY3" fmla="*/ 1280160 h 2020824"/>
              <a:gd name="connsiteX4" fmla="*/ 313531 w 1822291"/>
              <a:gd name="connsiteY4" fmla="*/ 2020824 h 2020824"/>
              <a:gd name="connsiteX5" fmla="*/ 249523 w 1822291"/>
              <a:gd name="connsiteY5" fmla="*/ 1984248 h 2020824"/>
              <a:gd name="connsiteX6" fmla="*/ 0 w 1822291"/>
              <a:gd name="connsiteY6" fmla="*/ 1048536 h 2020824"/>
              <a:gd name="connsiteX7" fmla="*/ 39348 w 1822291"/>
              <a:gd name="connsiteY7" fmla="*/ 1038418 h 2020824"/>
              <a:gd name="connsiteX8" fmla="*/ 801401 w 1822291"/>
              <a:gd name="connsiteY8" fmla="*/ 106651 h 202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2291" h="2020824">
                <a:moveTo>
                  <a:pt x="806787" y="0"/>
                </a:moveTo>
                <a:lnTo>
                  <a:pt x="1776571" y="0"/>
                </a:lnTo>
                <a:cubicBezTo>
                  <a:pt x="1804003" y="0"/>
                  <a:pt x="1822291" y="18288"/>
                  <a:pt x="1822291" y="54864"/>
                </a:cubicBezTo>
                <a:cubicBezTo>
                  <a:pt x="1813147" y="493776"/>
                  <a:pt x="1657699" y="923544"/>
                  <a:pt x="1392523" y="1280160"/>
                </a:cubicBezTo>
                <a:cubicBezTo>
                  <a:pt x="1118203" y="1636776"/>
                  <a:pt x="743299" y="1892808"/>
                  <a:pt x="313531" y="2020824"/>
                </a:cubicBezTo>
                <a:cubicBezTo>
                  <a:pt x="286099" y="2020824"/>
                  <a:pt x="258667" y="2011680"/>
                  <a:pt x="249523" y="1984248"/>
                </a:cubicBezTo>
                <a:lnTo>
                  <a:pt x="0" y="1048536"/>
                </a:lnTo>
                <a:lnTo>
                  <a:pt x="39348" y="1038418"/>
                </a:lnTo>
                <a:cubicBezTo>
                  <a:pt x="449898" y="910724"/>
                  <a:pt x="756639" y="547411"/>
                  <a:pt x="801401" y="106651"/>
                </a:cubicBezTo>
                <a:close/>
              </a:path>
            </a:pathLst>
          </a:custGeom>
          <a:solidFill>
            <a:schemeClr val="accent1">
              <a:lumMod val="60000"/>
              <a:lumOff val="40000"/>
            </a:schemeClr>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24" name="任意多边形: 形状 23"/>
          <p:cNvSpPr/>
          <p:nvPr>
            <p:custDataLst>
              <p:tags r:id="rId6"/>
            </p:custDataLst>
          </p:nvPr>
        </p:nvSpPr>
        <p:spPr>
          <a:xfrm>
            <a:off x="2768918" y="1169670"/>
            <a:ext cx="2019559" cy="2215226"/>
          </a:xfrm>
          <a:custGeom>
            <a:avLst/>
            <a:gdLst>
              <a:gd name="connsiteX0" fmla="*/ 344207 w 2019559"/>
              <a:gd name="connsiteY0" fmla="*/ 378 h 2215226"/>
              <a:gd name="connsiteX1" fmla="*/ 364495 w 2019559"/>
              <a:gd name="connsiteY1" fmla="*/ 2378 h 2215226"/>
              <a:gd name="connsiteX2" fmla="*/ 1544071 w 2019559"/>
              <a:gd name="connsiteY2" fmla="*/ 816194 h 2215226"/>
              <a:gd name="connsiteX3" fmla="*/ 2019559 w 2019559"/>
              <a:gd name="connsiteY3" fmla="*/ 2169506 h 2215226"/>
              <a:gd name="connsiteX4" fmla="*/ 1973839 w 2019559"/>
              <a:gd name="connsiteY4" fmla="*/ 2215226 h 2215226"/>
              <a:gd name="connsiteX5" fmla="*/ 814830 w 2019559"/>
              <a:gd name="connsiteY5" fmla="*/ 2215226 h 2215226"/>
              <a:gd name="connsiteX6" fmla="*/ 814886 w 2019559"/>
              <a:gd name="connsiteY6" fmla="*/ 2214123 h 2215226"/>
              <a:gd name="connsiteX7" fmla="*/ 47192 w 2019559"/>
              <a:gd name="connsiteY7" fmla="*/ 1170644 h 2215226"/>
              <a:gd name="connsiteX8" fmla="*/ 0 w 2019559"/>
              <a:gd name="connsiteY8" fmla="*/ 1158510 h 2215226"/>
              <a:gd name="connsiteX9" fmla="*/ 300487 w 2019559"/>
              <a:gd name="connsiteY9" fmla="*/ 38954 h 2215226"/>
              <a:gd name="connsiteX10" fmla="*/ 344207 w 2019559"/>
              <a:gd name="connsiteY10" fmla="*/ 378 h 22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9559" h="2215226">
                <a:moveTo>
                  <a:pt x="344207" y="378"/>
                </a:moveTo>
                <a:cubicBezTo>
                  <a:pt x="350779" y="-480"/>
                  <a:pt x="357637" y="92"/>
                  <a:pt x="364495" y="2378"/>
                </a:cubicBezTo>
                <a:cubicBezTo>
                  <a:pt x="830839" y="139538"/>
                  <a:pt x="1251463" y="423002"/>
                  <a:pt x="1544071" y="816194"/>
                </a:cubicBezTo>
                <a:cubicBezTo>
                  <a:pt x="1845823" y="1200242"/>
                  <a:pt x="2010415" y="1675730"/>
                  <a:pt x="2019559" y="2169506"/>
                </a:cubicBezTo>
                <a:cubicBezTo>
                  <a:pt x="2019559" y="2196938"/>
                  <a:pt x="2001271" y="2215226"/>
                  <a:pt x="1973839" y="2215226"/>
                </a:cubicBezTo>
                <a:lnTo>
                  <a:pt x="814830" y="2215226"/>
                </a:lnTo>
                <a:lnTo>
                  <a:pt x="814886" y="2214123"/>
                </a:lnTo>
                <a:cubicBezTo>
                  <a:pt x="814886" y="1723840"/>
                  <a:pt x="491955" y="1308980"/>
                  <a:pt x="47192" y="1170644"/>
                </a:cubicBezTo>
                <a:lnTo>
                  <a:pt x="0" y="1158510"/>
                </a:lnTo>
                <a:lnTo>
                  <a:pt x="300487" y="38954"/>
                </a:lnTo>
                <a:cubicBezTo>
                  <a:pt x="307345" y="18380"/>
                  <a:pt x="324490" y="2950"/>
                  <a:pt x="344207" y="378"/>
                </a:cubicBezTo>
                <a:close/>
              </a:path>
            </a:pathLst>
          </a:custGeom>
          <a:solidFill>
            <a:schemeClr val="accent1"/>
          </a:solidFill>
          <a:ln w="25400">
            <a:solidFill>
              <a:srgbClr val="FFFFFF"/>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p>
        </p:txBody>
      </p:sp>
      <p:sp>
        <p:nvSpPr>
          <p:cNvPr id="15" name="对象7"/>
          <p:cNvSpPr/>
          <p:nvPr>
            <p:custDataLst>
              <p:tags r:id="rId7"/>
            </p:custDataLst>
          </p:nvPr>
        </p:nvSpPr>
        <p:spPr>
          <a:xfrm>
            <a:off x="2765108" y="2509520"/>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lumMod val="20000"/>
              <a:lumOff val="80000"/>
            </a:schemeClr>
          </a:solidFill>
        </p:spPr>
        <p:txBody>
          <a:bodyPr/>
          <a:p>
            <a:endParaRPr lang="zh-CN" altLang="en-US"/>
          </a:p>
        </p:txBody>
      </p:sp>
      <p:sp>
        <p:nvSpPr>
          <p:cNvPr id="4" name="矩形 3"/>
          <p:cNvSpPr/>
          <p:nvPr>
            <p:custDataLst>
              <p:tags r:id="rId8"/>
            </p:custDataLst>
          </p:nvPr>
        </p:nvSpPr>
        <p:spPr>
          <a:xfrm>
            <a:off x="6018213" y="1929765"/>
            <a:ext cx="5283128" cy="1590461"/>
          </a:xfrm>
          <a:prstGeom prst="rect">
            <a:avLst/>
          </a:prstGeom>
          <a:noFill/>
        </p:spPr>
        <p:txBody>
          <a:bodyPr wrap="square" lIns="0" tIns="0" rIns="0" bIns="0" rtlCol="0" anchor="t" anchorCtr="0">
            <a:noAutofit/>
          </a:bodyPr>
          <a:p>
            <a:pPr algn="l">
              <a:lnSpc>
                <a:spcPct val="150000"/>
              </a:lnSpc>
              <a:spcBef>
                <a:spcPct val="0"/>
              </a:spcBef>
              <a:spcAft>
                <a:spcPct val="0"/>
              </a:spcAft>
            </a:pPr>
            <a:r>
              <a:rPr lang="en-US" altLang="zh-CN" sz="2400" dirty="0">
                <a:solidFill>
                  <a:schemeClr val="tx1">
                    <a:lumMod val="85000"/>
                    <a:lumOff val="15000"/>
                  </a:schemeClr>
                </a:solidFill>
                <a:latin typeface="Nunito SemiBold" charset="0"/>
                <a:cs typeface="Nunito SemiBold" charset="0"/>
              </a:rPr>
              <a:t>User management system and data server based on SQLite.</a:t>
            </a:r>
            <a:endParaRPr lang="en-US" altLang="zh-CN" sz="2400" dirty="0">
              <a:solidFill>
                <a:schemeClr val="tx1">
                  <a:lumMod val="85000"/>
                  <a:lumOff val="15000"/>
                </a:schemeClr>
              </a:solidFill>
              <a:latin typeface="Nunito SemiBold" charset="0"/>
              <a:cs typeface="Nunito SemiBold" charset="0"/>
            </a:endParaRPr>
          </a:p>
        </p:txBody>
      </p:sp>
      <p:sp>
        <p:nvSpPr>
          <p:cNvPr id="5" name="矩形 4"/>
          <p:cNvSpPr/>
          <p:nvPr>
            <p:custDataLst>
              <p:tags r:id="rId9"/>
            </p:custDataLst>
          </p:nvPr>
        </p:nvSpPr>
        <p:spPr>
          <a:xfrm>
            <a:off x="6018213" y="3560445"/>
            <a:ext cx="5264828" cy="420624"/>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02</a:t>
            </a:r>
            <a:endParaRPr lang="zh-CN" altLang="en-US" b="1">
              <a:solidFill>
                <a:schemeClr val="accent1"/>
              </a:solidFill>
              <a:latin typeface="+mn-ea"/>
              <a:cs typeface="+mn-ea"/>
            </a:endParaRPr>
          </a:p>
        </p:txBody>
      </p:sp>
      <p:sp>
        <p:nvSpPr>
          <p:cNvPr id="18" name="矩形 17"/>
          <p:cNvSpPr/>
          <p:nvPr>
            <p:custDataLst>
              <p:tags r:id="rId10"/>
            </p:custDataLst>
          </p:nvPr>
        </p:nvSpPr>
        <p:spPr>
          <a:xfrm>
            <a:off x="6018213" y="1374775"/>
            <a:ext cx="5264828" cy="420624"/>
          </a:xfrm>
          <a:prstGeom prst="rect">
            <a:avLst/>
          </a:prstGeom>
          <a:noFill/>
        </p:spPr>
        <p:txBody>
          <a:bodyPr wrap="none" lIns="0" tIns="0" rIns="0" bIns="0" rtlCol="0" anchor="ctr">
            <a:noAutofit/>
          </a:bodyPr>
          <a:p>
            <a:pPr algn="r">
              <a:spcBef>
                <a:spcPct val="0"/>
              </a:spcBef>
              <a:spcAft>
                <a:spcPct val="0"/>
              </a:spcAft>
            </a:pPr>
            <a:r>
              <a:rPr lang="en-US" altLang="zh-CN" b="1">
                <a:solidFill>
                  <a:schemeClr val="accent1"/>
                </a:solidFill>
                <a:latin typeface="+mn-ea"/>
                <a:cs typeface="+mn-ea"/>
              </a:rPr>
              <a:t>01</a:t>
            </a:r>
            <a:endParaRPr lang="zh-CN" altLang="en-US" b="1">
              <a:solidFill>
                <a:schemeClr val="accent1"/>
              </a:solidFill>
              <a:latin typeface="+mn-ea"/>
              <a:cs typeface="+mn-ea"/>
            </a:endParaRPr>
          </a:p>
        </p:txBody>
      </p:sp>
      <p:sp>
        <p:nvSpPr>
          <p:cNvPr id="19" name="矩形 18"/>
          <p:cNvSpPr/>
          <p:nvPr>
            <p:custDataLst>
              <p:tags r:id="rId11"/>
            </p:custDataLst>
          </p:nvPr>
        </p:nvSpPr>
        <p:spPr>
          <a:xfrm>
            <a:off x="6018213" y="4098925"/>
            <a:ext cx="5283128" cy="1590461"/>
          </a:xfrm>
          <a:prstGeom prst="rect">
            <a:avLst/>
          </a:prstGeom>
          <a:noFill/>
        </p:spPr>
        <p:txBody>
          <a:bodyPr wrap="square" lIns="0" tIns="0" rIns="0" bIns="0" rtlCol="0" anchor="t" anchorCtr="0">
            <a:noAutofit/>
          </a:bodyPr>
          <a:p>
            <a:pPr algn="l">
              <a:lnSpc>
                <a:spcPct val="150000"/>
              </a:lnSpc>
              <a:spcBef>
                <a:spcPct val="0"/>
              </a:spcBef>
              <a:spcAft>
                <a:spcPct val="0"/>
              </a:spcAft>
            </a:pPr>
            <a:r>
              <a:rPr lang="en-US" altLang="zh-CN" sz="2400" dirty="0">
                <a:solidFill>
                  <a:schemeClr val="tx1">
                    <a:lumMod val="85000"/>
                    <a:lumOff val="15000"/>
                  </a:schemeClr>
                </a:solidFill>
                <a:latin typeface="Nunito SemiBold" charset="0"/>
                <a:cs typeface="Nunito SemiBold" charset="0"/>
              </a:rPr>
              <a:t>React based Webpage.</a:t>
            </a:r>
            <a:endParaRPr lang="zh-CN" altLang="en-US" sz="2400" dirty="0">
              <a:solidFill>
                <a:schemeClr val="tx1">
                  <a:lumMod val="85000"/>
                  <a:lumOff val="15000"/>
                </a:schemeClr>
              </a:solidFill>
              <a:latin typeface="Nunito SemiBold" charset="0"/>
              <a:ea typeface="宋体" panose="02010600030101010101" pitchFamily="2" charset="-122"/>
              <a:cs typeface="Nunito SemiBold" charset="0"/>
            </a:endParaRPr>
          </a:p>
        </p:txBody>
      </p:sp>
      <p:sp>
        <p:nvSpPr>
          <p:cNvPr id="6" name="任意多边形: 形状 3"/>
          <p:cNvSpPr/>
          <p:nvPr>
            <p:custDataLst>
              <p:tags r:id="rId12"/>
            </p:custDataLst>
          </p:nvPr>
        </p:nvSpPr>
        <p:spPr>
          <a:xfrm>
            <a:off x="4083368" y="1810385"/>
            <a:ext cx="7218056" cy="506896"/>
          </a:xfrm>
          <a:custGeom>
            <a:avLst/>
            <a:gdLst>
              <a:gd name="connsiteX0" fmla="*/ 0 w 8428382"/>
              <a:gd name="connsiteY0" fmla="*/ 506896 h 506896"/>
              <a:gd name="connsiteX1" fmla="*/ 1669774 w 8428382"/>
              <a:gd name="connsiteY1" fmla="*/ 506896 h 506896"/>
              <a:gd name="connsiteX2" fmla="*/ 2136913 w 8428382"/>
              <a:gd name="connsiteY2" fmla="*/ 0 h 506896"/>
              <a:gd name="connsiteX3" fmla="*/ 8428382 w 8428382"/>
              <a:gd name="connsiteY3" fmla="*/ 0 h 506896"/>
            </a:gdLst>
            <a:ahLst/>
            <a:cxnLst>
              <a:cxn ang="0">
                <a:pos x="connsiteX0" y="connsiteY0"/>
              </a:cxn>
              <a:cxn ang="0">
                <a:pos x="connsiteX1" y="connsiteY1"/>
              </a:cxn>
              <a:cxn ang="0">
                <a:pos x="connsiteX2" y="connsiteY2"/>
              </a:cxn>
              <a:cxn ang="0">
                <a:pos x="connsiteX3" y="connsiteY3"/>
              </a:cxn>
            </a:cxnLst>
            <a:rect l="l" t="t" r="r" b="b"/>
            <a:pathLst>
              <a:path w="8428382" h="506896">
                <a:moveTo>
                  <a:pt x="0" y="506896"/>
                </a:moveTo>
                <a:lnTo>
                  <a:pt x="1669774" y="506896"/>
                </a:lnTo>
                <a:lnTo>
                  <a:pt x="2136913" y="0"/>
                </a:lnTo>
                <a:lnTo>
                  <a:pt x="8428382" y="0"/>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custDataLst>
              <p:tags r:id="rId13"/>
            </p:custDataLst>
          </p:nvPr>
        </p:nvSpPr>
        <p:spPr>
          <a:xfrm>
            <a:off x="2322830" y="2929255"/>
            <a:ext cx="1316355" cy="1076325"/>
          </a:xfrm>
          <a:prstGeom prst="rect">
            <a:avLst/>
          </a:prstGeom>
          <a:noFill/>
        </p:spPr>
        <p:txBody>
          <a:bodyPr wrap="square">
            <a:spAutoFit/>
          </a:bodyPr>
          <a:p>
            <a:pPr algn="l"/>
            <a:r>
              <a:rPr lang="en-US" altLang="zh-CN" sz="3200" dirty="0">
                <a:latin typeface="Bebas Neue" panose="020B0606020202050201" charset="0"/>
                <a:cs typeface="Bebas Neue" panose="020B0606020202050201" charset="0"/>
                <a:sym typeface="+mn-ea"/>
              </a:rPr>
              <a:t>Cloud Server</a:t>
            </a:r>
            <a:endParaRPr lang="en-US" altLang="zh-CN" sz="3200" b="1" dirty="0">
              <a:solidFill>
                <a:schemeClr val="tx1">
                  <a:lumMod val="85000"/>
                  <a:lumOff val="15000"/>
                </a:schemeClr>
              </a:solidFill>
              <a:latin typeface="Bebas Neue" panose="020B0606020202050201" charset="0"/>
              <a:cs typeface="Bebas Neue" panose="020B0606020202050201" charset="0"/>
              <a:sym typeface="+mn-ea"/>
            </a:endParaRPr>
          </a:p>
        </p:txBody>
      </p:sp>
      <p:pic>
        <p:nvPicPr>
          <p:cNvPr id="8" name="图片 7" descr="云服务器"/>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2030" y="2089785"/>
            <a:ext cx="731520" cy="731520"/>
          </a:xfrm>
          <a:prstGeom prst="rect">
            <a:avLst/>
          </a:prstGeom>
        </p:spPr>
      </p:pic>
      <p:pic>
        <p:nvPicPr>
          <p:cNvPr id="10" name="图片 9" descr="网页"/>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40430" y="4005580"/>
            <a:ext cx="677545" cy="677545"/>
          </a:xfrm>
          <a:prstGeom prst="rect">
            <a:avLst/>
          </a:prstGeom>
        </p:spPr>
      </p:pic>
      <p:cxnSp>
        <p:nvCxnSpPr>
          <p:cNvPr id="12" name="直接箭头连接符 11"/>
          <p:cNvCxnSpPr/>
          <p:nvPr/>
        </p:nvCxnSpPr>
        <p:spPr>
          <a:xfrm flipH="1">
            <a:off x="8361680" y="3014345"/>
            <a:ext cx="4445" cy="895350"/>
          </a:xfrm>
          <a:prstGeom prst="straightConnector1">
            <a:avLst/>
          </a:prstGeom>
          <a:ln w="31750" cap="rnd">
            <a:solidFill>
              <a:schemeClr val="accent1"/>
            </a:solidFill>
            <a:round/>
            <a:headEnd type="arrow" w="med" len="med"/>
            <a:tailEnd type="arrow" w="med" len="med"/>
          </a:ln>
        </p:spPr>
        <p:style>
          <a:lnRef idx="0">
            <a:srgbClr val="FFFFFF"/>
          </a:lnRef>
          <a:fillRef idx="0">
            <a:srgbClr val="FFFFFF"/>
          </a:fillRef>
          <a:effectRef idx="0">
            <a:srgbClr val="FFFFFF"/>
          </a:effectRef>
          <a:fontRef idx="minor">
            <a:schemeClr val="tx1"/>
          </a:fontRef>
        </p:style>
      </p:cxnSp>
    </p:spTree>
    <p:custDataLst>
      <p:tags r:id="rId1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rotWithShape="1">
          <a:blip r:embed="rId2"/>
          <a:srcRect l="28244" r="28244"/>
          <a:stretch>
            <a:fillRect/>
          </a:stretch>
        </p:blipFill>
        <p:spPr>
          <a:xfrm>
            <a:off x="0" y="0"/>
            <a:ext cx="5086401"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7" name="文本框 6"/>
          <p:cNvSpPr txBox="1"/>
          <p:nvPr>
            <p:custDataLst>
              <p:tags r:id="rId3"/>
            </p:custDataLst>
          </p:nvPr>
        </p:nvSpPr>
        <p:spPr>
          <a:xfrm>
            <a:off x="5543606" y="914382"/>
            <a:ext cx="6191275" cy="769347"/>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altLang="zh-CN" sz="5400" b="1" spc="160">
                <a:solidFill>
                  <a:schemeClr val="accent1">
                    <a:lumMod val="25000"/>
                  </a:schemeClr>
                </a:solidFill>
                <a:uFillTx/>
                <a:latin typeface="Bebas Neue" panose="020B0606020202050201" charset="0"/>
                <a:ea typeface="微软雅黑" panose="020B0503020204020204" charset="-122"/>
                <a:cs typeface="Bebas Neue" panose="020B0606020202050201" charset="0"/>
              </a:rPr>
              <a:t>Backend Server</a:t>
            </a:r>
            <a:endParaRPr lang="en-US" altLang="zh-CN" sz="5400" b="1" spc="16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11" name="Title 6"/>
          <p:cNvSpPr txBox="1"/>
          <p:nvPr>
            <p:custDataLst>
              <p:tags r:id="rId4"/>
            </p:custDataLst>
          </p:nvPr>
        </p:nvSpPr>
        <p:spPr>
          <a:xfrm>
            <a:off x="5544185" y="1778635"/>
            <a:ext cx="6408420" cy="1181735"/>
          </a:xfrm>
          <a:prstGeom prst="rect">
            <a:avLst/>
          </a:prstGeom>
          <a:noFill/>
          <a:ln w="3175">
            <a:noFill/>
            <a:prstDash val="dash"/>
          </a:ln>
        </p:spPr>
        <p:txBody>
          <a:bodyPr wrap="square" lIns="63500" tIns="25400" rIns="63500" bIns="25400" anchor="b"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en-US" altLang="zh-CN" sz="3600" b="1" i="0" spc="200" noProof="0">
                <a:ln w="3175">
                  <a:noFill/>
                  <a:prstDash val="dash"/>
                </a:ln>
                <a:solidFill>
                  <a:schemeClr val="dk1"/>
                </a:solidFill>
                <a:effectLst/>
                <a:uLnTx/>
                <a:uFillTx/>
                <a:latin typeface="Nunito SemiBold" charset="0"/>
                <a:ea typeface="微软雅黑" panose="020B0503020204020204" charset="-122"/>
                <a:cs typeface="Nunito SemiBold" charset="0"/>
              </a:rPr>
              <a:t>A flask based user management http server.</a:t>
            </a:r>
            <a:endParaRPr kumimoji="0" lang="en-US" altLang="zh-CN" sz="3600" b="1" i="0" spc="200" noProof="0">
              <a:ln w="3175">
                <a:noFill/>
                <a:prstDash val="dash"/>
              </a:ln>
              <a:solidFill>
                <a:schemeClr val="dk1"/>
              </a:solidFill>
              <a:effectLst/>
              <a:uLnTx/>
              <a:uFillTx/>
              <a:latin typeface="Nunito SemiBold" charset="0"/>
              <a:ea typeface="微软雅黑" panose="020B0503020204020204" charset="-122"/>
              <a:cs typeface="Nunito SemiBold" charset="0"/>
            </a:endParaRPr>
          </a:p>
        </p:txBody>
      </p:sp>
      <p:sp>
        <p:nvSpPr>
          <p:cNvPr id="8" name="Title 6"/>
          <p:cNvSpPr txBox="1"/>
          <p:nvPr>
            <p:custDataLst>
              <p:tags r:id="rId5"/>
            </p:custDataLst>
          </p:nvPr>
        </p:nvSpPr>
        <p:spPr>
          <a:xfrm>
            <a:off x="5544241" y="3054844"/>
            <a:ext cx="6190621" cy="2702719"/>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Arial" panose="020B0604020202020204" pitchFamily="34" charset="0"/>
              <a:buChar char="•"/>
            </a:pPr>
            <a:r>
              <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An user authentication system based on </a:t>
            </a:r>
            <a:r>
              <a:rPr lang="en-US" altLang="zh-CN" sz="2800" spc="140">
                <a:ln w="3175">
                  <a:noFill/>
                  <a:prstDash val="dash"/>
                </a:ln>
                <a:solidFill>
                  <a:schemeClr val="dk1">
                    <a:lumMod val="75000"/>
                    <a:lumOff val="25000"/>
                  </a:schemeClr>
                </a:solidFill>
                <a:uFillTx/>
                <a:latin typeface="Nunito Black" charset="0"/>
                <a:ea typeface="微软雅黑" panose="020B0503020204020204" charset="-122"/>
                <a:cs typeface="Nunito Black" charset="0"/>
              </a:rPr>
              <a:t>JSON Web Token (JWT)</a:t>
            </a:r>
            <a:r>
              <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a:t>
            </a:r>
            <a:endPar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a:p>
            <a:pPr marL="381000" lvl="0" indent="-381000" algn="l" fontAlgn="ctr">
              <a:lnSpc>
                <a:spcPct val="120000"/>
              </a:lnSpc>
              <a:spcBef>
                <a:spcPts val="0"/>
              </a:spcBef>
              <a:spcAft>
                <a:spcPts val="800"/>
              </a:spcAft>
              <a:buSzPct val="100000"/>
              <a:buFont typeface="Arial" panose="020B0604020202020204" pitchFamily="34" charset="0"/>
              <a:buChar char="•"/>
            </a:pPr>
            <a:r>
              <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An user database storage management system based on </a:t>
            </a:r>
            <a:r>
              <a:rPr lang="en-US" altLang="zh-CN" sz="2800" spc="140">
                <a:ln w="3175">
                  <a:noFill/>
                  <a:prstDash val="dash"/>
                </a:ln>
                <a:solidFill>
                  <a:schemeClr val="dk1">
                    <a:lumMod val="75000"/>
                    <a:lumOff val="25000"/>
                  </a:schemeClr>
                </a:solidFill>
                <a:uFillTx/>
                <a:latin typeface="Nunito Black" charset="0"/>
                <a:ea typeface="微软雅黑" panose="020B0503020204020204" charset="-122"/>
                <a:cs typeface="Nunito Black" charset="0"/>
              </a:rPr>
              <a:t>SQLite</a:t>
            </a:r>
            <a:r>
              <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a:t>
            </a:r>
            <a:endParaRPr lang="en-US" altLang="zh-CN" sz="2800" spc="14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4092575" y="480695"/>
            <a:ext cx="8099425" cy="578993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2"/>
            </p:custDataLst>
          </p:nvPr>
        </p:nvSpPr>
        <p:spPr>
          <a:xfrm>
            <a:off x="692785" y="1735455"/>
            <a:ext cx="2647950" cy="762000"/>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altLang="zh-CN" sz="6000" b="1" spc="260">
                <a:solidFill>
                  <a:schemeClr val="accent1">
                    <a:lumMod val="25000"/>
                  </a:schemeClr>
                </a:solidFill>
                <a:uFillTx/>
                <a:latin typeface="Bebas Neue" panose="020B0606020202050201" charset="0"/>
                <a:ea typeface="微软雅黑" panose="020B0503020204020204" charset="-122"/>
                <a:cs typeface="Bebas Neue" panose="020B0606020202050201" charset="0"/>
              </a:rPr>
              <a:t>Webpage</a:t>
            </a:r>
            <a:endParaRPr lang="en-US" altLang="zh-CN" sz="6000" b="1" spc="26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8" name="Title 6"/>
          <p:cNvSpPr txBox="1"/>
          <p:nvPr>
            <p:custDataLst>
              <p:tags r:id="rId3"/>
            </p:custDataLst>
          </p:nvPr>
        </p:nvSpPr>
        <p:spPr>
          <a:xfrm>
            <a:off x="760095" y="3295015"/>
            <a:ext cx="3100070" cy="3077845"/>
          </a:xfrm>
          <a:prstGeom prst="rect">
            <a:avLst/>
          </a:prstGeom>
          <a:noFill/>
          <a:ln w="3175">
            <a:noFill/>
            <a:prstDash val="dash"/>
          </a:ln>
        </p:spPr>
        <p:txBody>
          <a:bodyPr wrap="square" lIns="63500" tIns="25400" rIns="63500" bIns="25400" anchor="t"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27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A React based frontend webpage.</a:t>
            </a:r>
            <a:endParaRPr lang="en-US" altLang="zh-CN" sz="27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a:p>
            <a:pPr marL="342900" lvl="0" indent="-342900" algn="l" fontAlgn="auto">
              <a:lnSpc>
                <a:spcPct val="120000"/>
              </a:lnSpc>
              <a:spcBef>
                <a:spcPts val="0"/>
              </a:spcBef>
              <a:spcAft>
                <a:spcPts val="800"/>
              </a:spcAft>
              <a:buSzPct val="100000"/>
              <a:buFont typeface="Arial" panose="020B0604020202020204" pitchFamily="34" charset="0"/>
              <a:buChar char="•"/>
            </a:pPr>
            <a:r>
              <a:rPr lang="en-US" altLang="zh-CN" sz="22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Vite, React, TypeScript, TailwindCSS, DaisyUI, ECharts...</a:t>
            </a:r>
            <a:endParaRPr lang="en-US" altLang="zh-CN" sz="22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p:txBody>
      </p:sp>
      <p:pic>
        <p:nvPicPr>
          <p:cNvPr id="10" name="图片 9"/>
          <p:cNvPicPr>
            <a:picLocks noChangeAspect="1"/>
          </p:cNvPicPr>
          <p:nvPr>
            <p:custDataLst>
              <p:tags r:id="rId4"/>
            </p:custDataLst>
          </p:nvPr>
        </p:nvPicPr>
        <p:blipFill rotWithShape="1">
          <a:blip r:embed="rId5"/>
          <a:srcRect/>
          <a:stretch>
            <a:fillRect/>
          </a:stretch>
        </p:blipFill>
        <p:spPr>
          <a:xfrm>
            <a:off x="4387215" y="695325"/>
            <a:ext cx="3418205" cy="5361305"/>
          </a:xfrm>
          <a:custGeom>
            <a:avLst/>
            <a:gdLst/>
            <a:ahLst/>
            <a:cxnLst>
              <a:cxn ang="3">
                <a:pos x="hc" y="t"/>
              </a:cxn>
              <a:cxn ang="cd2">
                <a:pos x="l" y="vc"/>
              </a:cxn>
              <a:cxn ang="cd4">
                <a:pos x="hc" y="b"/>
              </a:cxn>
              <a:cxn ang="0">
                <a:pos x="r" y="vc"/>
              </a:cxn>
            </a:cxnLst>
            <a:rect l="l" t="t" r="r" b="b"/>
            <a:pathLst>
              <a:path w="4560" h="6000">
                <a:moveTo>
                  <a:pt x="0" y="0"/>
                </a:moveTo>
                <a:lnTo>
                  <a:pt x="4560" y="0"/>
                </a:lnTo>
                <a:lnTo>
                  <a:pt x="4560" y="6000"/>
                </a:lnTo>
                <a:lnTo>
                  <a:pt x="0" y="6000"/>
                </a:lnTo>
                <a:lnTo>
                  <a:pt x="0" y="0"/>
                </a:lnTo>
                <a:close/>
              </a:path>
            </a:pathLst>
          </a:custGeom>
        </p:spPr>
      </p:pic>
      <p:pic>
        <p:nvPicPr>
          <p:cNvPr id="12" name="图片 11"/>
          <p:cNvPicPr>
            <a:picLocks noChangeAspect="1"/>
          </p:cNvPicPr>
          <p:nvPr>
            <p:custDataLst>
              <p:tags r:id="rId6"/>
            </p:custDataLst>
          </p:nvPr>
        </p:nvPicPr>
        <p:blipFill rotWithShape="1">
          <a:blip r:embed="rId7"/>
          <a:srcRect/>
          <a:stretch>
            <a:fillRect/>
          </a:stretch>
        </p:blipFill>
        <p:spPr>
          <a:xfrm>
            <a:off x="7805420" y="2178050"/>
            <a:ext cx="4345940" cy="2366645"/>
          </a:xfrm>
          <a:custGeom>
            <a:avLst/>
            <a:gdLst/>
            <a:ahLst/>
            <a:cxnLst>
              <a:cxn ang="3">
                <a:pos x="hc" y="t"/>
              </a:cxn>
              <a:cxn ang="cd2">
                <a:pos x="l" y="vc"/>
              </a:cxn>
              <a:cxn ang="cd4">
                <a:pos x="hc" y="b"/>
              </a:cxn>
              <a:cxn ang="0">
                <a:pos x="r" y="vc"/>
              </a:cxn>
            </a:cxnLst>
            <a:rect l="l" t="t" r="r" b="b"/>
            <a:pathLst>
              <a:path w="4560" h="6000">
                <a:moveTo>
                  <a:pt x="0" y="0"/>
                </a:moveTo>
                <a:lnTo>
                  <a:pt x="4560" y="0"/>
                </a:lnTo>
                <a:lnTo>
                  <a:pt x="4560" y="6000"/>
                </a:lnTo>
                <a:lnTo>
                  <a:pt x="0" y="6000"/>
                </a:lnTo>
                <a:lnTo>
                  <a:pt x="0" y="0"/>
                </a:lnTo>
                <a:close/>
              </a:path>
            </a:pathLst>
          </a:custGeom>
        </p:spPr>
      </p:pic>
      <p:sp>
        <p:nvSpPr>
          <p:cNvPr id="9" name="矩形 8"/>
          <p:cNvSpPr/>
          <p:nvPr>
            <p:custDataLst>
              <p:tags r:id="rId8"/>
            </p:custDataLst>
          </p:nvPr>
        </p:nvSpPr>
        <p:spPr>
          <a:xfrm>
            <a:off x="846455" y="2873348"/>
            <a:ext cx="583565"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1" name="矩形 10"/>
          <p:cNvSpPr/>
          <p:nvPr>
            <p:custDataLst>
              <p:tags r:id="rId9"/>
            </p:custDataLst>
          </p:nvPr>
        </p:nvSpPr>
        <p:spPr>
          <a:xfrm>
            <a:off x="0" y="914400"/>
            <a:ext cx="457200" cy="50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4241800" y="914400"/>
            <a:ext cx="7950200" cy="481838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685807" y="1717052"/>
            <a:ext cx="4267225" cy="762000"/>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altLang="zh-CN" sz="6000" b="1" spc="260">
                <a:solidFill>
                  <a:schemeClr val="accent1">
                    <a:lumMod val="25000"/>
                  </a:schemeClr>
                </a:solidFill>
                <a:uFillTx/>
                <a:latin typeface="Bebas Neue" panose="020B0606020202050201" charset="0"/>
                <a:ea typeface="微软雅黑" panose="020B0503020204020204" charset="-122"/>
                <a:cs typeface="Bebas Neue" panose="020B0606020202050201" charset="0"/>
              </a:rPr>
              <a:t>Webpage</a:t>
            </a:r>
            <a:endParaRPr lang="en-US" altLang="zh-CN" sz="6000" b="1" spc="26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7" name="Title 6"/>
          <p:cNvSpPr txBox="1"/>
          <p:nvPr>
            <p:custDataLst>
              <p:tags r:id="rId3"/>
            </p:custDataLst>
          </p:nvPr>
        </p:nvSpPr>
        <p:spPr>
          <a:xfrm>
            <a:off x="784225" y="3258185"/>
            <a:ext cx="3328035" cy="307975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28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Login page and register page.</a:t>
            </a:r>
            <a:endParaRPr lang="en-US" altLang="zh-CN" sz="28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a:p>
            <a:pPr marL="457200" lvl="0" indent="-457200" algn="l" fontAlgn="auto">
              <a:lnSpc>
                <a:spcPct val="120000"/>
              </a:lnSpc>
              <a:spcBef>
                <a:spcPts val="0"/>
              </a:spcBef>
              <a:spcAft>
                <a:spcPts val="800"/>
              </a:spcAft>
              <a:buSzPct val="100000"/>
              <a:buFont typeface="Arial" panose="020B0604020202020204" pitchFamily="34" charset="0"/>
              <a:buChar char="•"/>
            </a:pPr>
            <a:r>
              <a:rPr lang="en-US" altLang="zh-CN" sz="24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rPr>
              <a:t>Every account is binding to an only cane by ID.</a:t>
            </a:r>
            <a:endParaRPr lang="en-US" altLang="zh-CN" sz="2400" spc="220">
              <a:ln w="3175">
                <a:noFill/>
                <a:prstDash val="dash"/>
              </a:ln>
              <a:solidFill>
                <a:schemeClr val="dk1">
                  <a:lumMod val="75000"/>
                  <a:lumOff val="25000"/>
                </a:schemeClr>
              </a:solidFill>
              <a:uFillTx/>
              <a:latin typeface="Nunito SemiBold" charset="0"/>
              <a:ea typeface="微软雅黑" panose="020B0503020204020204" charset="-122"/>
              <a:cs typeface="Nunito SemiBold" charset="0"/>
            </a:endParaRPr>
          </a:p>
        </p:txBody>
      </p:sp>
      <p:pic>
        <p:nvPicPr>
          <p:cNvPr id="10" name="图片 9"/>
          <p:cNvPicPr>
            <a:picLocks noChangeAspect="1"/>
          </p:cNvPicPr>
          <p:nvPr>
            <p:custDataLst>
              <p:tags r:id="rId4"/>
            </p:custDataLst>
          </p:nvPr>
        </p:nvPicPr>
        <p:blipFill rotWithShape="1">
          <a:blip r:embed="rId5"/>
          <a:srcRect l="29311" r="29311"/>
          <a:stretch>
            <a:fillRect/>
          </a:stretch>
        </p:blipFill>
        <p:spPr>
          <a:xfrm>
            <a:off x="9488170" y="1799590"/>
            <a:ext cx="2546350" cy="3350895"/>
          </a:xfrm>
          <a:custGeom>
            <a:avLst/>
            <a:gdLst/>
            <a:ahLst/>
            <a:cxnLst>
              <a:cxn ang="3">
                <a:pos x="hc" y="t"/>
              </a:cxn>
              <a:cxn ang="cd2">
                <a:pos x="l" y="vc"/>
              </a:cxn>
              <a:cxn ang="cd4">
                <a:pos x="hc" y="b"/>
              </a:cxn>
              <a:cxn ang="0">
                <a:pos x="r" y="vc"/>
              </a:cxn>
            </a:cxnLst>
            <a:rect l="l" t="t" r="r" b="b"/>
            <a:pathLst>
              <a:path w="4560" h="6000">
                <a:moveTo>
                  <a:pt x="0" y="0"/>
                </a:moveTo>
                <a:lnTo>
                  <a:pt x="4560" y="0"/>
                </a:lnTo>
                <a:lnTo>
                  <a:pt x="4560" y="6000"/>
                </a:lnTo>
                <a:lnTo>
                  <a:pt x="0" y="6000"/>
                </a:lnTo>
                <a:lnTo>
                  <a:pt x="0" y="0"/>
                </a:lnTo>
                <a:close/>
              </a:path>
            </a:pathLst>
          </a:custGeom>
        </p:spPr>
      </p:pic>
      <p:sp>
        <p:nvSpPr>
          <p:cNvPr id="9" name="矩形 8"/>
          <p:cNvSpPr/>
          <p:nvPr>
            <p:custDataLst>
              <p:tags r:id="rId6"/>
            </p:custDataLst>
          </p:nvPr>
        </p:nvSpPr>
        <p:spPr>
          <a:xfrm>
            <a:off x="842645" y="2882265"/>
            <a:ext cx="583565"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1" name="矩形 10"/>
          <p:cNvSpPr/>
          <p:nvPr>
            <p:custDataLst>
              <p:tags r:id="rId7"/>
            </p:custDataLst>
          </p:nvPr>
        </p:nvSpPr>
        <p:spPr>
          <a:xfrm>
            <a:off x="0" y="914400"/>
            <a:ext cx="457200" cy="50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pic>
        <p:nvPicPr>
          <p:cNvPr id="2" name="图片 1"/>
          <p:cNvPicPr/>
          <p:nvPr/>
        </p:nvPicPr>
        <p:blipFill>
          <a:blip r:embed="rId8"/>
        </p:blipFill>
        <p:spPr>
          <a:xfrm>
            <a:off x="4439920" y="1799590"/>
            <a:ext cx="4958715" cy="335089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tretch>
            <a:fillRect/>
          </a:stretch>
        </p:blipFill>
        <p:spPr>
          <a:xfrm>
            <a:off x="683260" y="-2811780"/>
            <a:ext cx="10825480" cy="169957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700520" y="2024380"/>
            <a:ext cx="4405630" cy="3563620"/>
          </a:xfrm>
        </p:spPr>
        <p:txBody>
          <a:bodyPr>
            <a:noAutofit/>
          </a:bodyPr>
          <a:lstStyle/>
          <a:p>
            <a:r>
              <a:rPr lang="zh-CN" altLang="en-US" sz="8000" b="0">
                <a:latin typeface="Bebas Neue" panose="020B0606020202050201" charset="0"/>
                <a:cs typeface="Bebas Neue" panose="020B0606020202050201" charset="0"/>
              </a:rPr>
              <a:t>Overview of problem statement</a:t>
            </a:r>
            <a:endParaRPr lang="zh-CN" altLang="en-US" sz="8000" b="0">
              <a:latin typeface="Bebas Neue" panose="020B0606020202050201" charset="0"/>
              <a:cs typeface="Bebas Neue" panose="020B0606020202050201" charset="0"/>
            </a:endParaRPr>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tretch>
            <a:fillRect/>
          </a:stretch>
        </p:blipFill>
        <p:spPr>
          <a:xfrm>
            <a:off x="683260" y="-9542780"/>
            <a:ext cx="10825480" cy="16995775"/>
          </a:xfrm>
          <a:prstGeom prst="rect">
            <a:avLst/>
          </a:prstGeom>
        </p:spPr>
      </p:pic>
      <p:pic>
        <p:nvPicPr>
          <p:cNvPr id="12" name="图片 11"/>
          <p:cNvPicPr/>
          <p:nvPr/>
        </p:nvPicPr>
        <p:blipFill>
          <a:blip r:embed="rId2"/>
        </p:blipFill>
        <p:spPr>
          <a:xfrm>
            <a:off x="1061085" y="243205"/>
            <a:ext cx="10069830" cy="4759960"/>
          </a:xfrm>
          <a:prstGeom prst="rect">
            <a:avLst/>
          </a:prstGeom>
        </p:spPr>
      </p:pic>
      <p:pic>
        <p:nvPicPr>
          <p:cNvPr id="13" name="图片 12"/>
          <p:cNvPicPr/>
          <p:nvPr/>
        </p:nvPicPr>
        <p:blipFill>
          <a:blip r:embed="rId3"/>
        </p:blipFill>
        <p:spPr>
          <a:xfrm>
            <a:off x="1124585" y="243205"/>
            <a:ext cx="10007600" cy="487108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838200" y="1263650"/>
            <a:ext cx="10515000" cy="2998800"/>
          </a:xfrm>
        </p:spPr>
        <p:txBody>
          <a:bodyPr/>
          <a:lstStyle/>
          <a:p>
            <a:r>
              <a:rPr lang="en-US" altLang="zh-CN" sz="13800">
                <a:latin typeface="Bebas Neue" panose="020B0606020202050201" charset="0"/>
                <a:cs typeface="Bebas Neue" panose="020B0606020202050201" charset="0"/>
              </a:rPr>
              <a:t>THANK YOU</a:t>
            </a:r>
            <a:endParaRPr lang="en-US" altLang="zh-CN" sz="13800">
              <a:latin typeface="Bebas Neue" panose="020B0606020202050201" charset="0"/>
              <a:cs typeface="Bebas Neue" panose="020B0606020202050201" charset="0"/>
            </a:endParaRPr>
          </a:p>
        </p:txBody>
      </p:sp>
      <p:sp>
        <p:nvSpPr>
          <p:cNvPr id="10" name="署名"/>
          <p:cNvSpPr>
            <a:spLocks noGrp="1"/>
          </p:cNvSpPr>
          <p:nvPr>
            <p:ph type="body" sz="quarter" idx="17"/>
            <p:custDataLst>
              <p:tags r:id="rId2"/>
            </p:custDataLst>
          </p:nvPr>
        </p:nvSpPr>
        <p:spPr>
          <a:xfrm>
            <a:off x="838200" y="4714800"/>
            <a:ext cx="10515000" cy="1240560"/>
          </a:xfrm>
        </p:spPr>
        <p:txBody>
          <a:bodyPr/>
          <a:lstStyle/>
          <a:p>
            <a:r>
              <a:rPr lang="en-US" altLang="zh-CN" sz="3600">
                <a:latin typeface="Nunito SemiBold" charset="0"/>
                <a:cs typeface="Nunito SemiBold" charset="0"/>
              </a:rPr>
              <a:t>AIoT Group8</a:t>
            </a:r>
            <a:endParaRPr lang="en-US" altLang="zh-CN" sz="3600">
              <a:latin typeface="Nunito SemiBold" charset="0"/>
              <a:cs typeface="Nunito SemiBold"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83047" y="769318"/>
            <a:ext cx="4425721" cy="1359941"/>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sz="54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Problem Statement</a:t>
            </a:r>
            <a:endParaRPr lang="en-US" sz="54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p:txBody>
      </p:sp>
      <p:pic>
        <p:nvPicPr>
          <p:cNvPr id="6" name="图片 5"/>
          <p:cNvPicPr>
            <a:picLocks noChangeAspect="1"/>
          </p:cNvPicPr>
          <p:nvPr>
            <p:custDataLst>
              <p:tags r:id="rId2"/>
            </p:custDataLst>
          </p:nvPr>
        </p:nvPicPr>
        <p:blipFill rotWithShape="1">
          <a:blip r:embed="rId3"/>
          <a:srcRect/>
          <a:stretch>
            <a:fillRect/>
          </a:stretch>
        </p:blipFill>
        <p:spPr>
          <a:xfrm>
            <a:off x="666115" y="2259330"/>
            <a:ext cx="5239385" cy="3164840"/>
          </a:xfrm>
          <a:prstGeom prst="roundRect">
            <a:avLst>
              <a:gd name="adj" fmla="val 8890"/>
            </a:avLst>
          </a:prstGeom>
          <a:effectLst>
            <a:outerShdw blurRad="279400" dist="88900" dir="2700000" algn="tl" rotWithShape="0">
              <a:srgbClr val="000000">
                <a:alpha val="10000"/>
              </a:srgbClr>
            </a:outerShdw>
          </a:effectLst>
        </p:spPr>
      </p:pic>
      <p:sp>
        <p:nvSpPr>
          <p:cNvPr id="2" name="文本框 1"/>
          <p:cNvSpPr txBox="1"/>
          <p:nvPr/>
        </p:nvSpPr>
        <p:spPr>
          <a:xfrm>
            <a:off x="914400" y="5704205"/>
            <a:ext cx="4742815" cy="829945"/>
          </a:xfrm>
          <a:prstGeom prst="rect">
            <a:avLst/>
          </a:prstGeom>
          <a:noFill/>
        </p:spPr>
        <p:txBody>
          <a:bodyPr wrap="square" rtlCol="0" anchor="t">
            <a:spAutoFit/>
          </a:bodyPr>
          <a:p>
            <a:pPr algn="l"/>
            <a:r>
              <a:rPr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The number of visually impaired individuals is increasing</a:t>
            </a:r>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a:t>
            </a:r>
            <a:r>
              <a:rPr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steadily</a:t>
            </a:r>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3" name="文本框 2"/>
          <p:cNvSpPr txBox="1"/>
          <p:nvPr/>
        </p:nvSpPr>
        <p:spPr>
          <a:xfrm>
            <a:off x="6487160" y="1099820"/>
            <a:ext cx="4673600" cy="1198880"/>
          </a:xfrm>
          <a:prstGeom prst="rect">
            <a:avLst/>
          </a:prstGeom>
          <a:noFill/>
        </p:spPr>
        <p:txBody>
          <a:bodyPr wrap="square" rtlCol="0" anchor="t">
            <a:spAutoFit/>
          </a:bodyPr>
          <a:p>
            <a:pPr algn="l"/>
            <a:r>
              <a:rPr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Current market-available canes fail to meet the </a:t>
            </a:r>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various</a:t>
            </a:r>
            <a:r>
              <a:rPr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needs of users. </a:t>
            </a:r>
            <a:endParaRPr lang="zh-CN"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20" name="箭头: 右 19"/>
          <p:cNvSpPr/>
          <p:nvPr>
            <p:custDataLst>
              <p:tags r:id="rId4"/>
            </p:custDataLst>
          </p:nvPr>
        </p:nvSpPr>
        <p:spPr>
          <a:xfrm rot="5400000">
            <a:off x="8121650" y="2950845"/>
            <a:ext cx="1314450" cy="738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003487" y="4460050"/>
            <a:ext cx="3551555" cy="1198880"/>
          </a:xfrm>
          <a:prstGeom prst="rect">
            <a:avLst/>
          </a:prstGeom>
          <a:noFill/>
        </p:spPr>
        <p:txBody>
          <a:bodyPr wrap="none" lIns="91440" tIns="45720" rIns="91440" bIns="45720">
            <a:spAutoFit/>
            <a:scene3d>
              <a:camera prst="orthographicFront"/>
              <a:lightRig rig="threePt" dir="t"/>
            </a:scene3d>
          </a:bodyPr>
          <a:p>
            <a:pPr algn="ctr"/>
            <a:r>
              <a:rPr lang="en-US" altLang="zh-CN" sz="7200" b="0" cap="none" spc="0" dirty="0">
                <a:solidFill>
                  <a:schemeClr val="accent1"/>
                </a:solidFill>
                <a:effectLst>
                  <a:outerShdw blurRad="38100" dist="25400" dir="5400000" algn="ctr" rotWithShape="0">
                    <a:srgbClr val="6E747A">
                      <a:alpha val="43000"/>
                    </a:srgbClr>
                  </a:outerShdw>
                </a:effectLst>
                <a:latin typeface="Bebas Neue" panose="020B0606020202050201" charset="0"/>
                <a:cs typeface="Bebas Neue" panose="020B0606020202050201" charset="0"/>
              </a:rPr>
              <a:t>Significant</a:t>
            </a:r>
            <a:endParaRPr lang="en-US" altLang="zh-CN" sz="7200" b="0" cap="none" spc="0" dirty="0">
              <a:solidFill>
                <a:schemeClr val="accent1"/>
              </a:solidFill>
              <a:effectLst>
                <a:outerShdw blurRad="38100" dist="25400" dir="5400000" algn="ctr" rotWithShape="0">
                  <a:srgbClr val="6E747A">
                    <a:alpha val="43000"/>
                  </a:srgbClr>
                </a:outerShdw>
              </a:effectLst>
              <a:latin typeface="Bebas Neue" panose="020B0606020202050201" charset="0"/>
              <a:cs typeface="Bebas Neue" panose="020B0606020202050201" charset="0"/>
            </a:endParaRPr>
          </a:p>
        </p:txBody>
      </p:sp>
      <p:sp>
        <p:nvSpPr>
          <p:cNvPr id="4" name="文本框 3"/>
          <p:cNvSpPr txBox="1"/>
          <p:nvPr/>
        </p:nvSpPr>
        <p:spPr>
          <a:xfrm>
            <a:off x="6402705" y="5572760"/>
            <a:ext cx="4752975" cy="829945"/>
          </a:xfrm>
          <a:prstGeom prst="rect">
            <a:avLst/>
          </a:prstGeom>
          <a:noFill/>
        </p:spPr>
        <p:txBody>
          <a:bodyPr wrap="square" rtlCol="0" anchor="t">
            <a:spAutoFit/>
          </a:bodyPr>
          <a:p>
            <a:pPr algn="ctr"/>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to conduct </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ctr"/>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intelligent white cane</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700520" y="2024380"/>
            <a:ext cx="4405630" cy="3563620"/>
          </a:xfrm>
        </p:spPr>
        <p:txBody>
          <a:bodyPr>
            <a:noAutofit/>
          </a:bodyPr>
          <a:lstStyle/>
          <a:p>
            <a:r>
              <a:rPr lang="zh-CN" altLang="en-US" sz="8000" b="0">
                <a:latin typeface="Bebas Neue" panose="020B0606020202050201" charset="0"/>
                <a:cs typeface="Bebas Neue" panose="020B0606020202050201" charset="0"/>
              </a:rPr>
              <a:t>Overview of </a:t>
            </a:r>
            <a:r>
              <a:rPr lang="en-US" altLang="zh-CN" sz="8000" b="0">
                <a:latin typeface="Bebas Neue" panose="020B0606020202050201" charset="0"/>
                <a:cs typeface="Bebas Neue" panose="020B0606020202050201" charset="0"/>
              </a:rPr>
              <a:t>Solution</a:t>
            </a:r>
            <a:r>
              <a:rPr lang="zh-CN" altLang="en-US" sz="8000" b="0">
                <a:latin typeface="Bebas Neue" panose="020B0606020202050201" charset="0"/>
                <a:cs typeface="Bebas Neue" panose="020B0606020202050201" charset="0"/>
              </a:rPr>
              <a:t> statement</a:t>
            </a:r>
            <a:endParaRPr lang="zh-CN" altLang="en-US" sz="8000" b="0">
              <a:latin typeface="Bebas Neue" panose="020B0606020202050201" charset="0"/>
              <a:cs typeface="Bebas Neue" panose="020B0606020202050201" charset="0"/>
            </a:endParaRPr>
          </a:p>
        </p:txBody>
      </p:sp>
      <p:sp>
        <p:nvSpPr>
          <p:cNvPr id="6" name="节编号"/>
          <p:cNvSpPr>
            <a:spLocks noGrp="1"/>
          </p:cNvSpPr>
          <p:nvPr>
            <p:ph type="body" sz="quarter" idx="13"/>
            <p:custDataLst>
              <p:tags r:id="rId2"/>
            </p:custDataLst>
          </p:nvPr>
        </p:nvSpPr>
        <p:spPr/>
        <p:txBody>
          <a:bodyPr/>
          <a:lstStyle/>
          <a:p>
            <a:r>
              <a:rPr lang="en-US" altLang="zh-CN"/>
              <a:t>02</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custDataLst>
              <p:tags r:id="rId1"/>
            </p:custDataLst>
          </p:nvPr>
        </p:nvGrpSpPr>
        <p:grpSpPr>
          <a:xfrm>
            <a:off x="10515684" y="609600"/>
            <a:ext cx="717550" cy="478790"/>
            <a:chOff x="8005" y="6254"/>
            <a:chExt cx="1130" cy="754"/>
          </a:xfrm>
        </p:grpSpPr>
        <p:sp>
          <p:nvSpPr>
            <p:cNvPr id="5" name="装饰 3"/>
            <p:cNvSpPr>
              <a:spLocks noChangeAspect="1"/>
            </p:cNvSpPr>
            <p:nvPr>
              <p:custDataLst>
                <p:tags r:id="rId2"/>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6" name="装饰 4"/>
            <p:cNvSpPr>
              <a:spLocks noChangeAspect="1"/>
            </p:cNvSpPr>
            <p:nvPr>
              <p:custDataLst>
                <p:tags r:id="rId3"/>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sp>
        <p:nvSpPr>
          <p:cNvPr id="4" name="文本框 3"/>
          <p:cNvSpPr txBox="1"/>
          <p:nvPr>
            <p:custDataLst>
              <p:tags r:id="rId4"/>
            </p:custDataLst>
          </p:nvPr>
        </p:nvSpPr>
        <p:spPr>
          <a:xfrm>
            <a:off x="609605" y="609600"/>
            <a:ext cx="9448864"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Solution Statement</a:t>
            </a:r>
            <a:endPar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7" name="装饰3"/>
          <p:cNvSpPr/>
          <p:nvPr>
            <p:custDataLst>
              <p:tags r:id="rId5"/>
            </p:custDataLst>
          </p:nvPr>
        </p:nvSpPr>
        <p:spPr>
          <a:xfrm>
            <a:off x="705485" y="1718945"/>
            <a:ext cx="8819515" cy="4573905"/>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11" name="Title 6"/>
          <p:cNvSpPr txBox="1"/>
          <p:nvPr>
            <p:custDataLst>
              <p:tags r:id="rId6"/>
            </p:custDataLst>
          </p:nvPr>
        </p:nvSpPr>
        <p:spPr>
          <a:xfrm>
            <a:off x="1044575" y="2468245"/>
            <a:ext cx="8346440" cy="36595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algn="l">
              <a:lnSpc>
                <a:spcPct val="120000"/>
              </a:lnSpc>
              <a:buFont typeface="Wingdings" panose="05000000000000000000" charset="0"/>
              <a:buChar char="l"/>
            </a:pPr>
            <a:r>
              <a:rPr lang="zh-CN" altLang="en-US" sz="2800" b="1">
                <a:solidFill>
                  <a:srgbClr val="404040"/>
                </a:solidFill>
                <a:latin typeface="Nunito ExtraBold" charset="0"/>
                <a:cs typeface="Nunito ExtraBold" charset="0"/>
                <a:sym typeface="+mn-ea"/>
              </a:rPr>
              <a:t>Fall </a:t>
            </a:r>
            <a:r>
              <a:rPr altLang="zh-CN" sz="2800" b="1">
                <a:solidFill>
                  <a:srgbClr val="404040"/>
                </a:solidFill>
                <a:latin typeface="Nunito ExtraBold" charset="0"/>
                <a:cs typeface="Nunito ExtraBold" charset="0"/>
                <a:sym typeface="+mn-ea"/>
              </a:rPr>
              <a:t>D</a:t>
            </a:r>
            <a:r>
              <a:rPr lang="zh-CN" altLang="en-US" sz="2800" b="1">
                <a:solidFill>
                  <a:srgbClr val="404040"/>
                </a:solidFill>
                <a:latin typeface="Nunito ExtraBold" charset="0"/>
                <a:cs typeface="Nunito ExtraBold" charset="0"/>
                <a:sym typeface="+mn-ea"/>
              </a:rPr>
              <a:t>etection</a:t>
            </a:r>
            <a:endParaRPr lang="zh-CN" altLang="en-US" sz="2800" b="1">
              <a:solidFill>
                <a:srgbClr val="404040"/>
              </a:solidFill>
              <a:latin typeface="Nunito ExtraBold" charset="0"/>
              <a:cs typeface="Nunito ExtraBold" charset="0"/>
              <a:sym typeface="+mn-ea"/>
            </a:endParaRPr>
          </a:p>
          <a:p>
            <a:pPr algn="l">
              <a:lnSpc>
                <a:spcPct val="120000"/>
              </a:lnSpc>
            </a:pPr>
            <a:r>
              <a:rPr altLang="zh-CN" sz="2400">
                <a:solidFill>
                  <a:srgbClr val="404040"/>
                </a:solidFill>
                <a:latin typeface="Nunito SemiBold" charset="0"/>
                <a:cs typeface="Nunito SemiBold" charset="0"/>
                <a:sym typeface="+mn-ea"/>
              </a:rPr>
              <a:t>S</a:t>
            </a:r>
            <a:r>
              <a:rPr lang="zh-CN" altLang="en-US" sz="2400">
                <a:solidFill>
                  <a:srgbClr val="404040"/>
                </a:solidFill>
                <a:latin typeface="Nunito SemiBold" charset="0"/>
                <a:cs typeface="Nunito SemiBold" charset="0"/>
                <a:sym typeface="+mn-ea"/>
              </a:rPr>
              <a:t>end</a:t>
            </a:r>
            <a:r>
              <a:rPr altLang="zh-CN" sz="2400">
                <a:solidFill>
                  <a:srgbClr val="404040"/>
                </a:solidFill>
                <a:latin typeface="Nunito SemiBold" charset="0"/>
                <a:cs typeface="Nunito SemiBold" charset="0"/>
                <a:sym typeface="+mn-ea"/>
              </a:rPr>
              <a:t>ing</a:t>
            </a:r>
            <a:r>
              <a:rPr lang="zh-CN" altLang="en-US" sz="2400">
                <a:solidFill>
                  <a:srgbClr val="404040"/>
                </a:solidFill>
                <a:latin typeface="Nunito SemiBold" charset="0"/>
                <a:cs typeface="Nunito SemiBold" charset="0"/>
                <a:sym typeface="+mn-ea"/>
              </a:rPr>
              <a:t> an email alert to caregivers</a:t>
            </a:r>
            <a:r>
              <a:rPr altLang="zh-CN" sz="2400">
                <a:solidFill>
                  <a:srgbClr val="404040"/>
                </a:solidFill>
                <a:latin typeface="Nunito SemiBold" charset="0"/>
                <a:cs typeface="Nunito SemiBold" charset="0"/>
                <a:sym typeface="+mn-ea"/>
              </a:rPr>
              <a:t>.</a:t>
            </a:r>
            <a:endParaRPr lang="zh-CN" altLang="en-US" sz="2400" b="1">
              <a:solidFill>
                <a:srgbClr val="404040"/>
              </a:solidFill>
              <a:latin typeface="Nunito SemiBold" charset="0"/>
              <a:cs typeface="Nunito SemiBold" charset="0"/>
              <a:sym typeface="+mn-ea"/>
            </a:endParaRPr>
          </a:p>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GPS </a:t>
            </a:r>
            <a:r>
              <a:rPr altLang="zh-CN" sz="2800" b="1">
                <a:solidFill>
                  <a:srgbClr val="404040"/>
                </a:solidFill>
                <a:latin typeface="Nunito ExtraBold" charset="0"/>
                <a:cs typeface="Nunito ExtraBold" charset="0"/>
                <a:sym typeface="+mn-ea"/>
              </a:rPr>
              <a:t>R</a:t>
            </a:r>
            <a:r>
              <a:rPr altLang="zh-CN" sz="2800" b="1">
                <a:solidFill>
                  <a:srgbClr val="404040"/>
                </a:solidFill>
                <a:latin typeface="Nunito ExtraBold" charset="0"/>
                <a:cs typeface="Nunito ExtraBold" charset="0"/>
                <a:sym typeface="+mn-ea"/>
              </a:rPr>
              <a:t>eal-time Location</a:t>
            </a:r>
            <a:endParaRPr lang="zh-CN" altLang="en-US" sz="2800" b="1">
              <a:solidFill>
                <a:srgbClr val="404040"/>
              </a:solidFill>
              <a:latin typeface="Nunito ExtraBold" charset="0"/>
              <a:cs typeface="Nunito ExtraBold" charset="0"/>
              <a:sym typeface="+mn-ea"/>
            </a:endParaRPr>
          </a:p>
          <a:p>
            <a:pPr algn="l">
              <a:lnSpc>
                <a:spcPct val="125000"/>
              </a:lnSpc>
            </a:pPr>
            <a:r>
              <a:rPr lang="zh-CN" altLang="en-US" sz="2400">
                <a:solidFill>
                  <a:srgbClr val="404040"/>
                </a:solidFill>
                <a:latin typeface="Nunito SemiBold" charset="0"/>
                <a:cs typeface="Nunito SemiBold" charset="0"/>
                <a:sym typeface="+mn-ea"/>
              </a:rPr>
              <a:t>Tracks the user's path and</a:t>
            </a:r>
            <a:r>
              <a:rPr altLang="zh-CN" sz="2400">
                <a:solidFill>
                  <a:srgbClr val="404040"/>
                </a:solidFill>
                <a:latin typeface="Nunito SemiBold" charset="0"/>
                <a:cs typeface="Nunito SemiBold" charset="0"/>
                <a:sym typeface="+mn-ea"/>
              </a:rPr>
              <a:t> </a:t>
            </a:r>
            <a:r>
              <a:rPr sz="2400">
                <a:solidFill>
                  <a:srgbClr val="404040"/>
                </a:solidFill>
                <a:latin typeface="Nunito SemiBold" charset="0"/>
                <a:cs typeface="Nunito SemiBold" charset="0"/>
                <a:sym typeface="+mn-ea"/>
              </a:rPr>
              <a:t>navigate automatically.</a:t>
            </a:r>
            <a:endParaRPr lang="zh-CN" altLang="en-US" sz="2400" b="1">
              <a:solidFill>
                <a:srgbClr val="404040"/>
              </a:solidFill>
              <a:latin typeface="Nunito SemiBold" charset="0"/>
              <a:cs typeface="Nunito SemiBold" charset="0"/>
            </a:endParaRPr>
          </a:p>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Traffic </a:t>
            </a:r>
            <a:r>
              <a:rPr altLang="zh-CN" sz="2800" b="1">
                <a:solidFill>
                  <a:srgbClr val="404040"/>
                </a:solidFill>
                <a:latin typeface="Nunito ExtraBold" charset="0"/>
                <a:cs typeface="Nunito ExtraBold" charset="0"/>
                <a:sym typeface="+mn-ea"/>
              </a:rPr>
              <a:t>L</a:t>
            </a:r>
            <a:r>
              <a:rPr lang="zh-CN" altLang="en-US" sz="2800" b="1">
                <a:solidFill>
                  <a:srgbClr val="404040"/>
                </a:solidFill>
                <a:latin typeface="Nunito ExtraBold" charset="0"/>
                <a:cs typeface="Nunito ExtraBold" charset="0"/>
                <a:sym typeface="+mn-ea"/>
              </a:rPr>
              <a:t>ight</a:t>
            </a:r>
            <a:r>
              <a:rPr altLang="zh-CN" sz="2800" b="1">
                <a:solidFill>
                  <a:srgbClr val="404040"/>
                </a:solidFill>
                <a:latin typeface="Nunito ExtraBold" charset="0"/>
                <a:cs typeface="Nunito ExtraBold" charset="0"/>
                <a:sym typeface="+mn-ea"/>
              </a:rPr>
              <a:t>s</a:t>
            </a:r>
            <a:r>
              <a:rPr lang="zh-CN" altLang="en-US" sz="2800" b="1">
                <a:solidFill>
                  <a:srgbClr val="404040"/>
                </a:solidFill>
                <a:latin typeface="Nunito ExtraBold" charset="0"/>
                <a:cs typeface="Nunito ExtraBold" charset="0"/>
                <a:sym typeface="+mn-ea"/>
              </a:rPr>
              <a:t> and </a:t>
            </a:r>
            <a:r>
              <a:rPr altLang="zh-CN" sz="2800" b="1">
                <a:solidFill>
                  <a:srgbClr val="404040"/>
                </a:solidFill>
                <a:latin typeface="Nunito ExtraBold" charset="0"/>
                <a:cs typeface="Nunito ExtraBold" charset="0"/>
                <a:sym typeface="+mn-ea"/>
              </a:rPr>
              <a:t>C</a:t>
            </a:r>
            <a:r>
              <a:rPr lang="zh-CN" altLang="en-US" sz="2800" b="1">
                <a:solidFill>
                  <a:srgbClr val="404040"/>
                </a:solidFill>
                <a:latin typeface="Nunito ExtraBold" charset="0"/>
                <a:cs typeface="Nunito ExtraBold" charset="0"/>
                <a:sym typeface="+mn-ea"/>
              </a:rPr>
              <a:t>rosswalk </a:t>
            </a:r>
            <a:r>
              <a:rPr altLang="zh-CN" sz="2800" b="1">
                <a:solidFill>
                  <a:srgbClr val="404040"/>
                </a:solidFill>
                <a:latin typeface="Nunito ExtraBold" charset="0"/>
                <a:cs typeface="Nunito ExtraBold" charset="0"/>
                <a:sym typeface="+mn-ea"/>
              </a:rPr>
              <a:t>R</a:t>
            </a:r>
            <a:r>
              <a:rPr lang="zh-CN" altLang="en-US" sz="2800" b="1">
                <a:solidFill>
                  <a:srgbClr val="404040"/>
                </a:solidFill>
                <a:latin typeface="Nunito ExtraBold" charset="0"/>
                <a:cs typeface="Nunito ExtraBold" charset="0"/>
                <a:sym typeface="+mn-ea"/>
              </a:rPr>
              <a:t>ecognition</a:t>
            </a:r>
            <a:endParaRPr lang="zh-CN" altLang="en-US"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Ensures the safety of visually impaired individuals when</a:t>
            </a:r>
            <a:r>
              <a:rPr altLang="zh-CN" sz="2400">
                <a:solidFill>
                  <a:srgbClr val="404040"/>
                </a:solidFill>
                <a:latin typeface="Nunito SemiBold" charset="0"/>
                <a:cs typeface="Nunito SemiBold" charset="0"/>
                <a:sym typeface="+mn-ea"/>
              </a:rPr>
              <a:t> </a:t>
            </a:r>
            <a:r>
              <a:rPr lang="zh-CN" altLang="en-US" sz="2400">
                <a:solidFill>
                  <a:srgbClr val="404040"/>
                </a:solidFill>
                <a:latin typeface="Nunito SemiBold" charset="0"/>
                <a:cs typeface="Nunito SemiBold" charset="0"/>
                <a:sym typeface="+mn-ea"/>
              </a:rPr>
              <a:t>crossing the street.</a:t>
            </a:r>
            <a:endParaRPr lang="zh-CN" altLang="en-US" sz="2400" b="1">
              <a:solidFill>
                <a:srgbClr val="404040"/>
              </a:solidFill>
              <a:latin typeface="Nunito SemiBold" charset="0"/>
              <a:cs typeface="Nunito SemiBold" charset="0"/>
            </a:endParaRPr>
          </a:p>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Environmental Detection</a:t>
            </a:r>
            <a:endParaRPr lang="zh-CN" altLang="en-US"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Detects weather and alerts when changes occur</a:t>
            </a:r>
            <a:r>
              <a:rPr altLang="zh-CN" sz="2400">
                <a:solidFill>
                  <a:srgbClr val="404040"/>
                </a:solidFill>
                <a:latin typeface="Nunito SemiBold" charset="0"/>
                <a:cs typeface="Nunito SemiBold" charset="0"/>
                <a:sym typeface="+mn-ea"/>
              </a:rPr>
              <a:t>.</a:t>
            </a:r>
            <a:endParaRPr lang="zh-CN" altLang="en-US" sz="2400" dirty="0">
              <a:solidFill>
                <a:srgbClr val="404040"/>
              </a:solidFill>
              <a:latin typeface="Nunito SemiBold" charset="0"/>
              <a:cs typeface="Nunito SemiBold" charset="0"/>
              <a:sym typeface="+mn-ea"/>
            </a:endParaRPr>
          </a:p>
          <a:p>
            <a:pPr indent="0" algn="l">
              <a:lnSpc>
                <a:spcPct val="120000"/>
              </a:lnSpc>
              <a:buFont typeface="Wingdings" panose="05000000000000000000" charset="0"/>
            </a:pPr>
            <a:endParaRPr lang="zh-CN" altLang="en-US" sz="2400" b="1">
              <a:solidFill>
                <a:srgbClr val="404040"/>
              </a:solidFill>
              <a:latin typeface="Nunito SemiBold" charset="0"/>
              <a:cs typeface="Nunito SemiBold" charset="0"/>
            </a:endParaRPr>
          </a:p>
          <a:p>
            <a:pPr marL="342900" indent="-342900" algn="l">
              <a:lnSpc>
                <a:spcPct val="120000"/>
              </a:lnSpc>
              <a:buFont typeface="Wingdings" panose="05000000000000000000" charset="0"/>
              <a:buChar char="l"/>
            </a:pPr>
            <a:endParaRPr lang="zh-CN" altLang="en-US" sz="2400" b="1">
              <a:solidFill>
                <a:srgbClr val="404040"/>
              </a:solidFill>
              <a:latin typeface="Nunito SemiBold" charset="0"/>
              <a:cs typeface="Nunito SemiBold" charset="0"/>
              <a:sym typeface="+mn-ea"/>
            </a:endParaRPr>
          </a:p>
        </p:txBody>
      </p:sp>
      <p:pic>
        <p:nvPicPr>
          <p:cNvPr id="32" name="图片 31" descr="小车"/>
          <p:cNvPicPr>
            <a:picLocks noChangeAspect="1"/>
          </p:cNvPicPr>
          <p:nvPr/>
        </p:nvPicPr>
        <p:blipFill>
          <a:blip r:embed="rId7"/>
          <a:stretch>
            <a:fillRect/>
          </a:stretch>
        </p:blipFill>
        <p:spPr>
          <a:xfrm rot="20940000">
            <a:off x="7352665" y="-641350"/>
            <a:ext cx="6052185" cy="768096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custDataLst>
              <p:tags r:id="rId1"/>
            </p:custDataLst>
          </p:nvPr>
        </p:nvGrpSpPr>
        <p:grpSpPr>
          <a:xfrm>
            <a:off x="10515684" y="609600"/>
            <a:ext cx="717550" cy="478790"/>
            <a:chOff x="8005" y="6254"/>
            <a:chExt cx="1130" cy="754"/>
          </a:xfrm>
        </p:grpSpPr>
        <p:sp>
          <p:nvSpPr>
            <p:cNvPr id="5" name="装饰 3"/>
            <p:cNvSpPr>
              <a:spLocks noChangeAspect="1"/>
            </p:cNvSpPr>
            <p:nvPr>
              <p:custDataLst>
                <p:tags r:id="rId2"/>
              </p:custDataLst>
            </p:nvPr>
          </p:nvSpPr>
          <p:spPr>
            <a:xfrm>
              <a:off x="800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6" name="装饰 4"/>
            <p:cNvSpPr>
              <a:spLocks noChangeAspect="1"/>
            </p:cNvSpPr>
            <p:nvPr>
              <p:custDataLst>
                <p:tags r:id="rId3"/>
              </p:custDataLst>
            </p:nvPr>
          </p:nvSpPr>
          <p:spPr>
            <a:xfrm>
              <a:off x="8645" y="6254"/>
              <a:ext cx="490" cy="75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grpSp>
      <p:sp>
        <p:nvSpPr>
          <p:cNvPr id="4" name="文本框 3"/>
          <p:cNvSpPr txBox="1"/>
          <p:nvPr>
            <p:custDataLst>
              <p:tags r:id="rId4"/>
            </p:custDataLst>
          </p:nvPr>
        </p:nvSpPr>
        <p:spPr>
          <a:xfrm>
            <a:off x="609605" y="609600"/>
            <a:ext cx="9448864" cy="762000"/>
          </a:xfrm>
          <a:prstGeom prst="rect">
            <a:avLst/>
          </a:prstGeom>
          <a:noFill/>
        </p:spPr>
        <p:txBody>
          <a:bodyPr wrap="square" lIns="63500" tIns="25400" rIns="63500" bIns="25400" rtlCol="0" anchor="ctr" anchorCtr="0">
            <a:noAutofit/>
          </a:bodyPr>
          <a:p>
            <a:pPr marL="0" indent="0" algn="l">
              <a:lnSpc>
                <a:spcPct val="100000"/>
              </a:lnSpc>
              <a:spcBef>
                <a:spcPts val="0"/>
              </a:spcBef>
              <a:spcAft>
                <a:spcPts val="0"/>
              </a:spcAft>
              <a:buSzPct val="100000"/>
              <a:buNone/>
            </a:pPr>
            <a:r>
              <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rPr>
              <a:t>Solution Statement</a:t>
            </a:r>
            <a:endParaRPr lang="en-US" altLang="zh-CN" sz="4800" b="1" spc="200">
              <a:solidFill>
                <a:schemeClr val="accent1">
                  <a:lumMod val="25000"/>
                </a:schemeClr>
              </a:solidFill>
              <a:uFillTx/>
              <a:latin typeface="Bebas Neue" panose="020B0606020202050201" charset="0"/>
              <a:ea typeface="微软雅黑" panose="020B0503020204020204" charset="-122"/>
              <a:cs typeface="Bebas Neue" panose="020B0606020202050201" charset="0"/>
            </a:endParaRPr>
          </a:p>
        </p:txBody>
      </p:sp>
      <p:sp>
        <p:nvSpPr>
          <p:cNvPr id="7" name="装饰3"/>
          <p:cNvSpPr/>
          <p:nvPr>
            <p:custDataLst>
              <p:tags r:id="rId5"/>
            </p:custDataLst>
          </p:nvPr>
        </p:nvSpPr>
        <p:spPr>
          <a:xfrm>
            <a:off x="705485" y="1718945"/>
            <a:ext cx="8819515" cy="4573905"/>
          </a:xfrm>
          <a:prstGeom prst="rect">
            <a:avLst/>
          </a:prstGeom>
          <a:solidFill>
            <a:schemeClr val="lt2"/>
          </a:solidFill>
          <a:ln>
            <a:noFill/>
          </a:ln>
          <a:effectLst>
            <a:outerShdw blurRad="165100" algn="ctr" rotWithShape="0">
              <a:schemeClr val="dk1">
                <a:lumMod val="95000"/>
                <a:lumOff val="5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lnSpc>
                <a:spcPct val="120000"/>
              </a:lnSpc>
              <a:buClrTx/>
              <a:buSzTx/>
              <a:buFontTx/>
            </a:pPr>
            <a:endParaRPr kumimoji="1" lang="zh-CN" altLang="en-US" sz="1600" b="1">
              <a:solidFill>
                <a:schemeClr val="lt1"/>
              </a:solidFill>
              <a:latin typeface="微软雅黑" panose="020B0503020204020204" charset="-122"/>
              <a:ea typeface="微软雅黑" panose="020B0503020204020204" charset="-122"/>
              <a:sym typeface="+mn-ea"/>
            </a:endParaRPr>
          </a:p>
        </p:txBody>
      </p:sp>
      <p:sp>
        <p:nvSpPr>
          <p:cNvPr id="11" name="Title 6"/>
          <p:cNvSpPr txBox="1"/>
          <p:nvPr>
            <p:custDataLst>
              <p:tags r:id="rId6"/>
            </p:custDataLst>
          </p:nvPr>
        </p:nvSpPr>
        <p:spPr>
          <a:xfrm>
            <a:off x="1082675" y="2436495"/>
            <a:ext cx="8346440" cy="36595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Obstacle Avoidance</a:t>
            </a:r>
            <a:endParaRPr lang="zh-CN" altLang="en-US"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Uses ultrasonic sensors and a camera to detect and avoid obstacles.</a:t>
            </a:r>
            <a:endParaRPr lang="zh-CN" altLang="en-US" sz="2400">
              <a:solidFill>
                <a:srgbClr val="404040"/>
              </a:solidFill>
              <a:latin typeface="Nunito SemiBold" charset="0"/>
              <a:cs typeface="Nunito SemiBold" charset="0"/>
              <a:sym typeface="+mn-ea"/>
            </a:endParaRPr>
          </a:p>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Intelligent Voice Assistant</a:t>
            </a:r>
            <a:endParaRPr lang="zh-CN" altLang="en-US" sz="2800" b="1">
              <a:solidFill>
                <a:srgbClr val="404040"/>
              </a:solidFill>
              <a:latin typeface="Nunito ExtraBold" charset="0"/>
              <a:cs typeface="Nunito ExtraBold" charset="0"/>
              <a:sym typeface="+mn-ea"/>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Inquire about the needs of visually impaired</a:t>
            </a:r>
            <a:r>
              <a:rPr altLang="zh-CN" sz="2400">
                <a:solidFill>
                  <a:srgbClr val="404040"/>
                </a:solidFill>
                <a:latin typeface="Nunito SemiBold" charset="0"/>
                <a:cs typeface="Nunito SemiBold" charset="0"/>
                <a:sym typeface="+mn-ea"/>
              </a:rPr>
              <a:t> </a:t>
            </a:r>
            <a:r>
              <a:rPr lang="zh-CN" altLang="en-US" sz="2400">
                <a:solidFill>
                  <a:srgbClr val="404040"/>
                </a:solidFill>
                <a:latin typeface="Nunito SemiBold" charset="0"/>
                <a:cs typeface="Nunito SemiBold" charset="0"/>
                <a:sym typeface="+mn-ea"/>
              </a:rPr>
              <a:t>individuals</a:t>
            </a:r>
            <a:r>
              <a:rPr altLang="zh-CN" sz="2400">
                <a:solidFill>
                  <a:srgbClr val="404040"/>
                </a:solidFill>
                <a:latin typeface="Nunito SemiBold" charset="0"/>
                <a:cs typeface="Nunito SemiBold" charset="0"/>
                <a:sym typeface="+mn-ea"/>
              </a:rPr>
              <a:t>,Including taking a taxi, asking for weather and time and so on.</a:t>
            </a:r>
            <a:endParaRPr lang="zh-CN" altLang="en-US" sz="2400" b="1" dirty="0">
              <a:solidFill>
                <a:srgbClr val="404040"/>
              </a:solidFill>
              <a:latin typeface="Nunito SemiBold" charset="0"/>
              <a:cs typeface="Nunito SemiBold" charset="0"/>
            </a:endParaRPr>
          </a:p>
          <a:p>
            <a:pPr marL="342900" indent="-342900" algn="l">
              <a:lnSpc>
                <a:spcPct val="120000"/>
              </a:lnSpc>
              <a:buClrTx/>
              <a:buSzTx/>
              <a:buFont typeface="Wingdings" panose="05000000000000000000" charset="0"/>
              <a:buChar char="l"/>
            </a:pPr>
            <a:r>
              <a:rPr lang="zh-CN" altLang="en-US" sz="2800" b="1">
                <a:solidFill>
                  <a:srgbClr val="404040"/>
                </a:solidFill>
                <a:latin typeface="Nunito ExtraBold" charset="0"/>
                <a:cs typeface="Nunito ExtraBold" charset="0"/>
                <a:sym typeface="+mn-ea"/>
              </a:rPr>
              <a:t>Web</a:t>
            </a:r>
            <a:r>
              <a:rPr altLang="zh-CN" sz="2800" b="1">
                <a:solidFill>
                  <a:srgbClr val="404040"/>
                </a:solidFill>
                <a:latin typeface="Nunito ExtraBold" charset="0"/>
                <a:cs typeface="Nunito ExtraBold" charset="0"/>
                <a:sym typeface="+mn-ea"/>
              </a:rPr>
              <a:t>page</a:t>
            </a:r>
            <a:r>
              <a:rPr lang="zh-CN" altLang="en-US" sz="2800" b="1">
                <a:solidFill>
                  <a:srgbClr val="404040"/>
                </a:solidFill>
                <a:latin typeface="Nunito ExtraBold" charset="0"/>
                <a:cs typeface="Nunito ExtraBold" charset="0"/>
                <a:sym typeface="+mn-ea"/>
              </a:rPr>
              <a:t> Interface</a:t>
            </a:r>
            <a:endParaRPr lang="zh-CN" altLang="en-US" sz="2800" b="1">
              <a:solidFill>
                <a:srgbClr val="404040"/>
              </a:solidFill>
              <a:latin typeface="Nunito ExtraBold" charset="0"/>
              <a:cs typeface="Nunito ExtraBold" charset="0"/>
            </a:endParaRPr>
          </a:p>
          <a:p>
            <a:pPr indent="0" algn="l">
              <a:lnSpc>
                <a:spcPct val="120000"/>
              </a:lnSpc>
              <a:buFont typeface="Wingdings" panose="05000000000000000000" charset="0"/>
            </a:pPr>
            <a:r>
              <a:rPr lang="zh-CN" altLang="en-US" sz="2400">
                <a:solidFill>
                  <a:srgbClr val="404040"/>
                </a:solidFill>
                <a:latin typeface="Nunito SemiBold" charset="0"/>
                <a:cs typeface="Nunito SemiBold" charset="0"/>
                <a:sym typeface="+mn-ea"/>
              </a:rPr>
              <a:t>Provides caregivers with the ability to monitor the condition of the visually impaired individual.</a:t>
            </a:r>
            <a:endParaRPr lang="zh-CN" altLang="en-US" sz="2400" dirty="0">
              <a:solidFill>
                <a:srgbClr val="404040"/>
              </a:solidFill>
              <a:latin typeface="Nunito SemiBold" charset="0"/>
              <a:cs typeface="Nunito SemiBold" charset="0"/>
            </a:endParaRPr>
          </a:p>
          <a:p>
            <a:pPr indent="0" algn="l">
              <a:lnSpc>
                <a:spcPct val="120000"/>
              </a:lnSpc>
              <a:buFont typeface="Wingdings" panose="05000000000000000000" charset="0"/>
            </a:pPr>
            <a:endParaRPr lang="zh-CN" altLang="en-US" sz="2400" b="1" spc="80" dirty="0">
              <a:ln w="3175">
                <a:noFill/>
                <a:prstDash val="dash"/>
              </a:ln>
              <a:solidFill>
                <a:srgbClr val="404040"/>
              </a:solidFill>
              <a:uFillTx/>
              <a:latin typeface="Nunito SemiBold" charset="0"/>
              <a:ea typeface="微软雅黑" panose="020B0503020204020204" charset="-122"/>
              <a:cs typeface="Nunito SemiBold" charset="0"/>
              <a:sym typeface="+mn-ea"/>
            </a:endParaRPr>
          </a:p>
        </p:txBody>
      </p:sp>
      <p:pic>
        <p:nvPicPr>
          <p:cNvPr id="32" name="图片 31" descr="小车"/>
          <p:cNvPicPr>
            <a:picLocks noChangeAspect="1"/>
          </p:cNvPicPr>
          <p:nvPr/>
        </p:nvPicPr>
        <p:blipFill>
          <a:blip r:embed="rId7"/>
          <a:stretch>
            <a:fillRect/>
          </a:stretch>
        </p:blipFill>
        <p:spPr>
          <a:xfrm rot="20940000">
            <a:off x="7352665" y="-641350"/>
            <a:ext cx="6052185" cy="768096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6897370" y="2103755"/>
            <a:ext cx="3714115" cy="2650490"/>
          </a:xfrm>
        </p:spPr>
        <p:txBody>
          <a:bodyPr>
            <a:noAutofit/>
          </a:bodyPr>
          <a:lstStyle/>
          <a:p>
            <a:r>
              <a:rPr sz="8000" b="0">
                <a:latin typeface="Bebas Neue" panose="020B0606020202050201" charset="0"/>
                <a:cs typeface="Bebas Neue" panose="020B0606020202050201" charset="0"/>
              </a:rPr>
              <a:t>Details on IoT prototype</a:t>
            </a:r>
            <a:endParaRPr sz="8000" b="0">
              <a:latin typeface="Bebas Neue" panose="020B0606020202050201" charset="0"/>
              <a:cs typeface="Bebas Neue" panose="020B0606020202050201" charset="0"/>
            </a:endParaRPr>
          </a:p>
        </p:txBody>
      </p:sp>
      <p:sp>
        <p:nvSpPr>
          <p:cNvPr id="6" name="节编号"/>
          <p:cNvSpPr>
            <a:spLocks noGrp="1"/>
          </p:cNvSpPr>
          <p:nvPr>
            <p:ph type="body" sz="quarter" idx="13"/>
            <p:custDataLst>
              <p:tags r:id="rId2"/>
            </p:custDataLst>
          </p:nvPr>
        </p:nvSpPr>
        <p:spPr/>
        <p:txBody>
          <a:bodyPr/>
          <a:lstStyle/>
          <a:p>
            <a:r>
              <a:rPr lang="en-US" altLang="zh-CN"/>
              <a:t>03</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699135" y="1191895"/>
            <a:ext cx="2519680" cy="1360170"/>
          </a:xfrm>
          <a:prstGeom prst="rect">
            <a:avLst/>
          </a:prstGeom>
          <a:noFill/>
        </p:spPr>
        <p:txBody>
          <a:bodyPr wrap="square" lIns="63500" tIns="25400" rIns="63500" bIns="25400" rtlCol="0" anchor="b" anchorCtr="0">
            <a:noAutofit/>
          </a:bodyPr>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HArdware</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overview</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a:p>
            <a:pPr marL="0" indent="0" algn="l">
              <a:lnSpc>
                <a:spcPct val="110000"/>
              </a:lnSpc>
              <a:spcBef>
                <a:spcPts val="0"/>
              </a:spcBef>
              <a:spcAft>
                <a:spcPts val="0"/>
              </a:spcAft>
              <a:buSzPct val="100000"/>
              <a:buNone/>
            </a:pPr>
            <a:r>
              <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rPr>
              <a:t>(sensors)</a:t>
            </a:r>
            <a:endParaRPr lang="en-US" sz="4800" spc="190" dirty="0">
              <a:solidFill>
                <a:schemeClr val="accent1">
                  <a:lumMod val="25000"/>
                </a:schemeClr>
              </a:solidFill>
              <a:uFillTx/>
              <a:latin typeface="Bebas Neue" panose="020B0606020202050201" charset="0"/>
              <a:ea typeface="微软雅黑" panose="020B0503020204020204" charset="-122"/>
              <a:cs typeface="Bebas Neue" panose="020B0606020202050201" charset="0"/>
              <a:sym typeface="Arial" panose="020B0604020202020204"/>
            </a:endParaRPr>
          </a:p>
        </p:txBody>
      </p:sp>
      <p:sp>
        <p:nvSpPr>
          <p:cNvPr id="14" name="矩形: 圆角 13"/>
          <p:cNvSpPr/>
          <p:nvPr/>
        </p:nvSpPr>
        <p:spPr>
          <a:xfrm>
            <a:off x="6265076" y="3359786"/>
            <a:ext cx="3558224" cy="300923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圆角 12"/>
          <p:cNvSpPr/>
          <p:nvPr/>
        </p:nvSpPr>
        <p:spPr>
          <a:xfrm>
            <a:off x="3548380" y="1470660"/>
            <a:ext cx="2461895" cy="2996565"/>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3731895" y="3566795"/>
            <a:ext cx="2095500" cy="829945"/>
            <a:chOff x="4895344" y="3574114"/>
            <a:chExt cx="1891803" cy="600229"/>
          </a:xfrm>
        </p:grpSpPr>
        <p:sp>
          <p:nvSpPr>
            <p:cNvPr id="21" name="矩形: 圆角 20"/>
            <p:cNvSpPr/>
            <p:nvPr/>
          </p:nvSpPr>
          <p:spPr>
            <a:xfrm>
              <a:off x="4895344" y="3592943"/>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4972735" y="3574114"/>
              <a:ext cx="1772562" cy="600229"/>
            </a:xfrm>
            <a:prstGeom prst="rect">
              <a:avLst/>
            </a:prstGeom>
            <a:noFill/>
          </p:spPr>
          <p:txBody>
            <a:bodyPr wrap="square" rtlCol="0">
              <a:spAutoFit/>
            </a:bodyPr>
            <a:p>
              <a:pPr algn="ctr"/>
              <a:r>
                <a:rPr lang="zh-CN" altLang="en-US" sz="1600" dirty="0">
                  <a:solidFill>
                    <a:schemeClr val="bg1"/>
                  </a:solidFill>
                  <a:latin typeface="Nunito SemiBold" charset="0"/>
                  <a:ea typeface="微软雅黑" panose="020B0503020204020204" charset="-122"/>
                  <a:cs typeface="Nunito SemiBold" charset="0"/>
                </a:rPr>
                <a:t>Bosch BME280 Environmental Sensor</a:t>
              </a:r>
              <a:endParaRPr lang="zh-CN" altLang="en-US" sz="1600" dirty="0">
                <a:solidFill>
                  <a:schemeClr val="bg1"/>
                </a:solidFill>
                <a:latin typeface="Nunito SemiBold" charset="0"/>
                <a:ea typeface="微软雅黑" panose="020B0503020204020204" charset="-122"/>
                <a:cs typeface="Nunito SemiBold" charset="0"/>
              </a:endParaRPr>
            </a:p>
          </p:txBody>
        </p:sp>
      </p:grpSp>
      <p:sp>
        <p:nvSpPr>
          <p:cNvPr id="12" name="矩形: 圆角 11"/>
          <p:cNvSpPr/>
          <p:nvPr/>
        </p:nvSpPr>
        <p:spPr>
          <a:xfrm>
            <a:off x="663851" y="2994213"/>
            <a:ext cx="2576641" cy="324907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nvGrpSpPr>
          <p:cNvPr id="3" name="组合 2"/>
          <p:cNvGrpSpPr/>
          <p:nvPr/>
        </p:nvGrpSpPr>
        <p:grpSpPr>
          <a:xfrm>
            <a:off x="663851" y="2728440"/>
            <a:ext cx="1891803" cy="546973"/>
            <a:chOff x="1535706" y="2299815"/>
            <a:chExt cx="1891803" cy="546973"/>
          </a:xfrm>
        </p:grpSpPr>
        <p:sp>
          <p:nvSpPr>
            <p:cNvPr id="17" name="矩形: 圆角 16"/>
            <p:cNvSpPr/>
            <p:nvPr/>
          </p:nvSpPr>
          <p:spPr>
            <a:xfrm>
              <a:off x="1535706" y="229981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661320" y="2404695"/>
              <a:ext cx="1640574" cy="368300"/>
            </a:xfrm>
            <a:prstGeom prst="rect">
              <a:avLst/>
            </a:prstGeom>
            <a:noFill/>
          </p:spPr>
          <p:txBody>
            <a:bodyPr wrap="square" rtlCol="0">
              <a:spAutoFit/>
            </a:bodyPr>
            <a:p>
              <a:pPr algn="ctr"/>
              <a:r>
                <a:rPr lang="en-US" altLang="zh-CN" dirty="0">
                  <a:solidFill>
                    <a:schemeClr val="bg1"/>
                  </a:solidFill>
                  <a:latin typeface="Nunito SemiBold" charset="0"/>
                  <a:ea typeface="微软雅黑" panose="020B0503020204020204" charset="-122"/>
                  <a:cs typeface="Nunito SemiBold" charset="0"/>
                </a:rPr>
                <a:t>NEOM6-GPS</a:t>
              </a:r>
              <a:endParaRPr lang="en-US" altLang="zh-CN" dirty="0">
                <a:solidFill>
                  <a:schemeClr val="bg1"/>
                </a:solidFill>
                <a:latin typeface="Nunito SemiBold" charset="0"/>
                <a:ea typeface="微软雅黑" panose="020B0503020204020204" charset="-122"/>
                <a:cs typeface="Nunito SemiBold" charset="0"/>
              </a:endParaRPr>
            </a:p>
          </p:txBody>
        </p:sp>
      </p:grpSp>
      <p:sp>
        <p:nvSpPr>
          <p:cNvPr id="29" name="矩形: 圆角 28"/>
          <p:cNvSpPr/>
          <p:nvPr/>
        </p:nvSpPr>
        <p:spPr>
          <a:xfrm rot="10800000">
            <a:off x="3680460" y="4866005"/>
            <a:ext cx="769620" cy="725805"/>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圆角 29"/>
          <p:cNvSpPr/>
          <p:nvPr/>
        </p:nvSpPr>
        <p:spPr>
          <a:xfrm rot="10800000">
            <a:off x="6578035" y="2743938"/>
            <a:ext cx="485609" cy="485609"/>
          </a:xfrm>
          <a:prstGeom prst="roundRect">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3" name="组合 42"/>
          <p:cNvGrpSpPr/>
          <p:nvPr/>
        </p:nvGrpSpPr>
        <p:grpSpPr>
          <a:xfrm>
            <a:off x="662126" y="2516478"/>
            <a:ext cx="213360" cy="211962"/>
            <a:chOff x="1207666" y="863589"/>
            <a:chExt cx="213360" cy="211962"/>
          </a:xfrm>
        </p:grpSpPr>
        <p:sp>
          <p:nvSpPr>
            <p:cNvPr id="44" name="矩形: 圆角 43"/>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圆角 44"/>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9" name="组合 48"/>
          <p:cNvGrpSpPr/>
          <p:nvPr/>
        </p:nvGrpSpPr>
        <p:grpSpPr>
          <a:xfrm>
            <a:off x="5285871" y="3376553"/>
            <a:ext cx="213360" cy="211962"/>
            <a:chOff x="1207666" y="863589"/>
            <a:chExt cx="213360" cy="211962"/>
          </a:xfrm>
        </p:grpSpPr>
        <p:sp>
          <p:nvSpPr>
            <p:cNvPr id="50" name="矩形: 圆角 49"/>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矩形: 圆角 50"/>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7200067" y="3009432"/>
            <a:ext cx="1891803" cy="583565"/>
            <a:chOff x="8382437" y="2455077"/>
            <a:chExt cx="1891803" cy="583565"/>
          </a:xfrm>
        </p:grpSpPr>
        <p:sp>
          <p:nvSpPr>
            <p:cNvPr id="24" name="矩形: 圆角 23"/>
            <p:cNvSpPr/>
            <p:nvPr/>
          </p:nvSpPr>
          <p:spPr>
            <a:xfrm>
              <a:off x="8382437" y="246565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8509070" y="2455077"/>
              <a:ext cx="1640574" cy="583565"/>
            </a:xfrm>
            <a:prstGeom prst="rect">
              <a:avLst/>
            </a:prstGeom>
            <a:noFill/>
          </p:spPr>
          <p:txBody>
            <a:bodyPr wrap="square" rtlCol="0">
              <a:spAutoFit/>
            </a:bodyPr>
            <a:p>
              <a:pPr algn="ctr"/>
              <a:r>
                <a:rPr lang="en-US" altLang="zh-CN" sz="1600" dirty="0">
                  <a:solidFill>
                    <a:schemeClr val="bg1"/>
                  </a:solidFill>
                  <a:latin typeface="Nunito SemiBold" charset="0"/>
                  <a:ea typeface="微软雅黑" panose="020B0503020204020204" charset="-122"/>
                  <a:cs typeface="Nunito SemiBold" charset="0"/>
                </a:rPr>
                <a:t>Ultrasonic Distance Sensor</a:t>
              </a:r>
              <a:endParaRPr lang="en-US" altLang="zh-CN" sz="1600" dirty="0">
                <a:solidFill>
                  <a:schemeClr val="bg1"/>
                </a:solidFill>
                <a:latin typeface="Nunito SemiBold" charset="0"/>
                <a:ea typeface="微软雅黑" panose="020B0503020204020204" charset="-122"/>
                <a:cs typeface="Nunito SemiBold" charset="0"/>
              </a:endParaRPr>
            </a:p>
          </p:txBody>
        </p:sp>
      </p:grpSp>
      <p:pic>
        <p:nvPicPr>
          <p:cNvPr id="46" name="图片 45"/>
          <p:cNvPicPr>
            <a:picLocks noChangeAspect="1"/>
          </p:cNvPicPr>
          <p:nvPr/>
        </p:nvPicPr>
        <p:blipFill>
          <a:blip r:embed="rId2"/>
          <a:srcRect l="9014" t="9053" r="4269"/>
          <a:stretch>
            <a:fillRect/>
          </a:stretch>
        </p:blipFill>
        <p:spPr>
          <a:xfrm>
            <a:off x="699135" y="3529330"/>
            <a:ext cx="2541270" cy="2232660"/>
          </a:xfrm>
          <a:prstGeom prst="rect">
            <a:avLst/>
          </a:prstGeom>
        </p:spPr>
      </p:pic>
      <p:pic>
        <p:nvPicPr>
          <p:cNvPr id="47" name="图片 46"/>
          <p:cNvPicPr>
            <a:picLocks noChangeAspect="1"/>
          </p:cNvPicPr>
          <p:nvPr/>
        </p:nvPicPr>
        <p:blipFill>
          <a:blip r:embed="rId3"/>
          <a:stretch>
            <a:fillRect/>
          </a:stretch>
        </p:blipFill>
        <p:spPr>
          <a:xfrm>
            <a:off x="3843020" y="1470025"/>
            <a:ext cx="1738630" cy="1889760"/>
          </a:xfrm>
          <a:prstGeom prst="rect">
            <a:avLst/>
          </a:prstGeom>
        </p:spPr>
      </p:pic>
      <p:sp>
        <p:nvSpPr>
          <p:cNvPr id="52" name="文本框 51"/>
          <p:cNvSpPr txBox="1"/>
          <p:nvPr/>
        </p:nvSpPr>
        <p:spPr>
          <a:xfrm>
            <a:off x="335915" y="6258560"/>
            <a:ext cx="3268345" cy="599440"/>
          </a:xfrm>
          <a:prstGeom prst="rect">
            <a:avLst/>
          </a:prstGeom>
          <a:noFill/>
        </p:spPr>
        <p:txBody>
          <a:bodyPr wrap="square" rtlCol="0" anchor="t">
            <a:noAutofit/>
          </a:bodyPr>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Navigation &amp; Location</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2" name="文本框 1"/>
          <p:cNvSpPr txBox="1"/>
          <p:nvPr/>
        </p:nvSpPr>
        <p:spPr>
          <a:xfrm>
            <a:off x="3301365" y="958850"/>
            <a:ext cx="2995930" cy="355600"/>
          </a:xfrm>
          <a:prstGeom prst="rect">
            <a:avLst/>
          </a:prstGeom>
          <a:noFill/>
        </p:spPr>
        <p:txBody>
          <a:bodyPr wrap="square" rtlCol="0" anchor="t">
            <a:noAutofit/>
          </a:bodyPr>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 Weather Detection</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7" name="图片 6"/>
          <p:cNvPicPr>
            <a:picLocks noChangeAspect="1"/>
          </p:cNvPicPr>
          <p:nvPr/>
        </p:nvPicPr>
        <p:blipFill>
          <a:blip r:embed="rId4"/>
          <a:stretch>
            <a:fillRect/>
          </a:stretch>
        </p:blipFill>
        <p:spPr>
          <a:xfrm>
            <a:off x="6416040" y="4100195"/>
            <a:ext cx="3164840" cy="1835150"/>
          </a:xfrm>
          <a:prstGeom prst="rect">
            <a:avLst/>
          </a:prstGeom>
        </p:spPr>
      </p:pic>
      <p:sp>
        <p:nvSpPr>
          <p:cNvPr id="9" name="文本框 8"/>
          <p:cNvSpPr txBox="1"/>
          <p:nvPr/>
        </p:nvSpPr>
        <p:spPr>
          <a:xfrm>
            <a:off x="6612255" y="6442710"/>
            <a:ext cx="2864485" cy="417195"/>
          </a:xfrm>
          <a:prstGeom prst="rect">
            <a:avLst/>
          </a:prstGeom>
          <a:noFill/>
        </p:spPr>
        <p:txBody>
          <a:bodyPr wrap="square" rtlCol="0" anchor="t">
            <a:noAutofit/>
          </a:bodyPr>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Obstacle Detection</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
        <p:nvSpPr>
          <p:cNvPr id="37" name="矩形: 圆角 11"/>
          <p:cNvSpPr/>
          <p:nvPr/>
        </p:nvSpPr>
        <p:spPr>
          <a:xfrm>
            <a:off x="9615446" y="426273"/>
            <a:ext cx="2576641" cy="3249078"/>
          </a:xfrm>
          <a:prstGeom prst="roundRect">
            <a:avLst>
              <a:gd name="adj" fmla="val 17797"/>
            </a:avLst>
          </a:prstGeom>
          <a:noFill/>
          <a:ln w="19050">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nvGrpSpPr>
          <p:cNvPr id="38" name="组合 37"/>
          <p:cNvGrpSpPr/>
          <p:nvPr/>
        </p:nvGrpSpPr>
        <p:grpSpPr>
          <a:xfrm>
            <a:off x="9615446" y="160500"/>
            <a:ext cx="1891803" cy="583670"/>
            <a:chOff x="1535706" y="2299815"/>
            <a:chExt cx="1891803" cy="583670"/>
          </a:xfrm>
        </p:grpSpPr>
        <p:sp>
          <p:nvSpPr>
            <p:cNvPr id="39" name="矩形: 圆角 16"/>
            <p:cNvSpPr/>
            <p:nvPr/>
          </p:nvSpPr>
          <p:spPr>
            <a:xfrm>
              <a:off x="1535706" y="2299815"/>
              <a:ext cx="1891803" cy="546973"/>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1661320" y="2299920"/>
              <a:ext cx="1640574" cy="583565"/>
            </a:xfrm>
            <a:prstGeom prst="rect">
              <a:avLst/>
            </a:prstGeom>
            <a:noFill/>
          </p:spPr>
          <p:txBody>
            <a:bodyPr wrap="square" rtlCol="0">
              <a:spAutoFit/>
            </a:bodyPr>
            <a:p>
              <a:pPr algn="ctr"/>
              <a:r>
                <a:rPr lang="en-US" altLang="zh-CN" sz="1600" dirty="0">
                  <a:solidFill>
                    <a:schemeClr val="bg1"/>
                  </a:solidFill>
                  <a:latin typeface="微软雅黑" panose="020B0503020204020204" charset="-122"/>
                  <a:ea typeface="微软雅黑" panose="020B0503020204020204" charset="-122"/>
                </a:rPr>
                <a:t>L298N motor driver</a:t>
              </a:r>
              <a:endParaRPr lang="en-US" altLang="zh-CN" sz="1600" dirty="0">
                <a:solidFill>
                  <a:schemeClr val="bg1"/>
                </a:solidFill>
                <a:latin typeface="微软雅黑" panose="020B0503020204020204" charset="-122"/>
                <a:ea typeface="微软雅黑" panose="020B0503020204020204" charset="-122"/>
              </a:endParaRPr>
            </a:p>
          </p:txBody>
        </p:sp>
      </p:grpSp>
      <p:grpSp>
        <p:nvGrpSpPr>
          <p:cNvPr id="41" name="组合 40"/>
          <p:cNvGrpSpPr/>
          <p:nvPr/>
        </p:nvGrpSpPr>
        <p:grpSpPr>
          <a:xfrm>
            <a:off x="9613721" y="-51462"/>
            <a:ext cx="213360" cy="211962"/>
            <a:chOff x="1207666" y="863589"/>
            <a:chExt cx="213360" cy="211962"/>
          </a:xfrm>
        </p:grpSpPr>
        <p:sp>
          <p:nvSpPr>
            <p:cNvPr id="42" name="矩形: 圆角 43"/>
            <p:cNvSpPr/>
            <p:nvPr/>
          </p:nvSpPr>
          <p:spPr>
            <a:xfrm>
              <a:off x="1207666" y="863589"/>
              <a:ext cx="211963" cy="211962"/>
            </a:xfrm>
            <a:prstGeom prst="roundRect">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圆角 44"/>
            <p:cNvSpPr/>
            <p:nvPr/>
          </p:nvSpPr>
          <p:spPr>
            <a:xfrm>
              <a:off x="1244610" y="899135"/>
              <a:ext cx="176416" cy="176416"/>
            </a:xfrm>
            <a:prstGeom prst="roundRect">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3" name="文本框 52"/>
          <p:cNvSpPr txBox="1"/>
          <p:nvPr/>
        </p:nvSpPr>
        <p:spPr>
          <a:xfrm>
            <a:off x="7660640" y="968375"/>
            <a:ext cx="1990090" cy="599440"/>
          </a:xfrm>
          <a:prstGeom prst="rect">
            <a:avLst/>
          </a:prstGeom>
          <a:noFill/>
        </p:spPr>
        <p:txBody>
          <a:bodyPr wrap="square" rtlCol="0" anchor="t">
            <a:noAutofit/>
          </a:bodyPr>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Motor Driver</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(H Bridge)</a:t>
            </a:r>
            <a:endParaRPr 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pic>
        <p:nvPicPr>
          <p:cNvPr id="54" name="图片 53"/>
          <p:cNvPicPr>
            <a:picLocks noChangeAspect="1"/>
          </p:cNvPicPr>
          <p:nvPr/>
        </p:nvPicPr>
        <p:blipFill>
          <a:blip r:embed="rId5"/>
          <a:srcRect t="1539" r="7627" b="2135"/>
          <a:stretch>
            <a:fillRect/>
          </a:stretch>
        </p:blipFill>
        <p:spPr>
          <a:xfrm>
            <a:off x="9650730" y="844550"/>
            <a:ext cx="2351405" cy="2158365"/>
          </a:xfrm>
          <a:prstGeom prst="rect">
            <a:avLst/>
          </a:prstGeom>
        </p:spPr>
      </p:pic>
      <p:sp>
        <p:nvSpPr>
          <p:cNvPr id="55" name="文本框 54"/>
          <p:cNvSpPr txBox="1"/>
          <p:nvPr/>
        </p:nvSpPr>
        <p:spPr>
          <a:xfrm>
            <a:off x="9827895" y="4232275"/>
            <a:ext cx="2299335" cy="1769745"/>
          </a:xfrm>
          <a:prstGeom prst="rect">
            <a:avLst/>
          </a:prstGeom>
          <a:noFill/>
        </p:spPr>
        <p:txBody>
          <a:bodyPr wrap="square" rtlCol="0" anchor="t">
            <a:noAutofit/>
          </a:bodyPr>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Other devices:</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Camera,</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Motor,</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a:p>
            <a:pPr algn="l"/>
            <a:r>
              <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rPr>
              <a:t>Speaker...</a:t>
            </a:r>
            <a:endParaRPr lang="en-US" altLang="en-US" sz="2400" spc="60" dirty="0">
              <a:ln w="3175">
                <a:noFill/>
                <a:prstDash val="dash"/>
              </a:ln>
              <a:solidFill>
                <a:schemeClr val="dk1">
                  <a:lumMod val="75000"/>
                  <a:lumOff val="25000"/>
                </a:schemeClr>
              </a:solidFill>
              <a:uFillTx/>
              <a:latin typeface="Nunito SemiBold" charset="0"/>
              <a:ea typeface="微软雅黑" panose="020B0503020204020204" charset="-122"/>
              <a:cs typeface="Nunito SemiBold" charset="0"/>
              <a:sym typeface="Arial" panose="020B0604020202020204"/>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0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02.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0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04.xml><?xml version="1.0" encoding="utf-8"?>
<p:tagLst xmlns:p="http://schemas.openxmlformats.org/presentationml/2006/main">
  <p:tag name="KSO_WM_UNIT_VALUE" val="1396*1734"/>
  <p:tag name="KSO_WM_UNIT_HIGHLIGHT" val="0"/>
  <p:tag name="KSO_WM_UNIT_COMPATIBLE" val="1"/>
  <p:tag name="KSO_WM_UNIT_DIAGRAM_ISNUMVISUAL" val="0"/>
  <p:tag name="KSO_WM_UNIT_DIAGRAM_ISREFERUNIT" val="0"/>
  <p:tag name="KSO_WM_UNIT_TYPE" val="d"/>
  <p:tag name="KSO_WM_UNIT_INDEX" val="1"/>
  <p:tag name="KSO_WM_UNIT_ID" val="diagram20211921_1*d*1"/>
  <p:tag name="KSO_WM_TEMPLATE_CATEGORY" val="diagram"/>
  <p:tag name="KSO_WM_TEMPLATE_INDEX" val="20211921"/>
  <p:tag name="KSO_WM_UNIT_LAYERLEVEL" val="1"/>
  <p:tag name="KSO_WM_TAG_VERSION" val="1.0"/>
  <p:tag name="KSO_WM_BEAUTIFY_FLAG" val="#wm#"/>
  <p:tag name="KSO_WM_CHIP_GROUPID" val="5e7310da9a230a26b9e88a19"/>
  <p:tag name="KSO_WM_CHIP_XID" val="5e7310da9a230a26b9e88a1a"/>
  <p:tag name="KSO_WM_UNIT_DEC_AREA_ID" val="f34993740e514716a98e5b3b26f9d3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2e5884d6feb484ca6cf00159127dca3"/>
  <p:tag name="KSO_WM_UNIT_SUPPORT_UNIT_TYPE" val="[&quot;l&quot;,&quot;m&quot;,&quot;n&quot;,&quot;o&quot;,&quot;p&quot;,&quot;q&quot;,&quot;r&quot;,&quot;δ&quot;,&quot;ε&quot;,&quot;ζ&quot;,&quot;η&quot;,&quot;d&quot;,&quot;α&quot;,&quot;β&quot;,&quot;θ&quot;]"/>
  <p:tag name="KSO_WM_TEMPLATE_ASSEMBLE_XID" val="60656f1e4054ed1e2fb803bb"/>
  <p:tag name="KSO_WM_TEMPLATE_ASSEMBLE_GROUPID" val="60656f1e4054ed1e2fb803bb"/>
  <p:tag name="KSO_WM_UNIT_PICTURE_CLIP_FLAG" val="0"/>
</p:tagLst>
</file>

<file path=ppt/tags/tag105.xml><?xml version="1.0" encoding="utf-8"?>
<p:tagLst xmlns:p="http://schemas.openxmlformats.org/presentationml/2006/main">
  <p:tag name="KSO_WM_DIAGRAM_VIRTUALLY_FRAME" val="{&quot;height&quot;:176.84692913385828,&quot;left&quot;:97.86779527559055,&quot;top&quot;:205.02157480314958,&quot;width&quot;:744.991968503937}"/>
</p:tagLst>
</file>

<file path=ppt/tags/tag106.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0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09.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507_1**"/>
  <p:tag name="KSO_WM_TEMPLATE_CATEGORY" val="diagram"/>
  <p:tag name="KSO_WM_TEMPLATE_INDEX" val="20212507"/>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38896a10c9383becde4cdd9"/>
  <p:tag name="KSO_WM_TEMPLATE_ASSEMBLE_GROUPID" val="638896a10c9383becde4cdd9"/>
</p:tagLst>
</file>

<file path=ppt/tags/tag111.xml><?xml version="1.0" encoding="utf-8"?>
<p:tagLst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507_1*i*1"/>
  <p:tag name="KSO_WM_TEMPLATE_CATEGORY" val="diagram"/>
  <p:tag name="KSO_WM_TEMPLATE_INDEX" val="20212507"/>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12.xml><?xml version="1.0" encoding="utf-8"?>
<p:tagLst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507_1*i*2"/>
  <p:tag name="KSO_WM_TEMPLATE_CATEGORY" val="diagram"/>
  <p:tag name="KSO_WM_TEMPLATE_INDEX" val="20212507"/>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13.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07_1*i*3"/>
  <p:tag name="KSO_WM_TEMPLATE_CATEGORY" val="diagram"/>
  <p:tag name="KSO_WM_TEMPLATE_INDEX" val="20212507"/>
  <p:tag name="KSO_WM_UNIT_LAYERLEVEL" val="1"/>
  <p:tag name="KSO_WM_TAG_VERSION" val="1.0"/>
  <p:tag name="KSO_WM_BEAUTIFY_FLAG" val="#wm#"/>
  <p:tag name="KSO_WM_UNIT_BLOCK" val="0"/>
  <p:tag name="KSO_WM_UNIT_SM_LIMIT_TYPE" val="2"/>
  <p:tag name="KSO_WM_UNIT_DEC_AREA_ID" val="c9dbcddf91b64421812a5465169829d1"/>
  <p:tag name="KSO_WM_UNIT_DECORATE_INFO" val="{&quot;DecorateInfoH&quot;:{&quot;IsAbs&quot;:true},&quot;DecorateInfoW&quot;:{&quot;IsAbs&quot;:true},&quot;DecorateInfoX&quot;:{&quot;IsAbs&quot;:true,&quot;Pos&quot;:1},&quot;DecorateInfoY&quot;:{&quot;IsAbs&quot;:true,&quot;Pos&quot;:1},&quot;ReferentInfo&quot;:{&quot;Id&quot;:&quot;1c61a24b52d14e63a35101651a0d8883&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38896a10c9383becde4cdd9"/>
  <p:tag name="KSO_WM_TEMPLATE_ASSEMBLE_GROUPID" val="638896a10c9383becde4cdd9"/>
</p:tagLst>
</file>

<file path=ppt/tags/tag1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7_1*f*1"/>
  <p:tag name="KSO_WM_TEMPLATE_CATEGORY" val="diagram"/>
  <p:tag name="KSO_WM_TEMPLATE_INDEX" val="20212507"/>
  <p:tag name="KSO_WM_UNIT_LAYERLEVEL" val="1"/>
  <p:tag name="KSO_WM_TAG_VERSION" val="1.0"/>
  <p:tag name="KSO_WM_BEAUTIFY_FLAG" val="#wm#"/>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16.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507_1**"/>
  <p:tag name="KSO_WM_TEMPLATE_CATEGORY" val="diagram"/>
  <p:tag name="KSO_WM_TEMPLATE_INDEX" val="20212507"/>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38896a10c9383becde4cdd9"/>
  <p:tag name="KSO_WM_TEMPLATE_ASSEMBLE_GROUPID" val="638896a10c9383becde4cdd9"/>
</p:tagLst>
</file>

<file path=ppt/tags/tag118.xml><?xml version="1.0" encoding="utf-8"?>
<p:tagLst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507_1*i*1"/>
  <p:tag name="KSO_WM_TEMPLATE_CATEGORY" val="diagram"/>
  <p:tag name="KSO_WM_TEMPLATE_INDEX" val="20212507"/>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19.xml><?xml version="1.0" encoding="utf-8"?>
<p:tagLst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507_1*i*2"/>
  <p:tag name="KSO_WM_TEMPLATE_CATEGORY" val="diagram"/>
  <p:tag name="KSO_WM_TEMPLATE_INDEX" val="20212507"/>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07_1*i*3"/>
  <p:tag name="KSO_WM_TEMPLATE_CATEGORY" val="diagram"/>
  <p:tag name="KSO_WM_TEMPLATE_INDEX" val="20212507"/>
  <p:tag name="KSO_WM_UNIT_LAYERLEVEL" val="1"/>
  <p:tag name="KSO_WM_TAG_VERSION" val="1.0"/>
  <p:tag name="KSO_WM_BEAUTIFY_FLAG" val="#wm#"/>
  <p:tag name="KSO_WM_UNIT_BLOCK" val="0"/>
  <p:tag name="KSO_WM_UNIT_SM_LIMIT_TYPE" val="2"/>
  <p:tag name="KSO_WM_UNIT_DEC_AREA_ID" val="c9dbcddf91b64421812a5465169829d1"/>
  <p:tag name="KSO_WM_UNIT_DECORATE_INFO" val="{&quot;DecorateInfoH&quot;:{&quot;IsAbs&quot;:true},&quot;DecorateInfoW&quot;:{&quot;IsAbs&quot;:true},&quot;DecorateInfoX&quot;:{&quot;IsAbs&quot;:true,&quot;Pos&quot;:1},&quot;DecorateInfoY&quot;:{&quot;IsAbs&quot;:true,&quot;Pos&quot;:1},&quot;ReferentInfo&quot;:{&quot;Id&quot;:&quot;1c61a24b52d14e63a35101651a0d8883&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38896a10c9383becde4cdd9"/>
  <p:tag name="KSO_WM_TEMPLATE_ASSEMBLE_GROUPID" val="638896a10c9383becde4cdd9"/>
</p:tagLst>
</file>

<file path=ppt/tags/tag1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7_1*f*1"/>
  <p:tag name="KSO_WM_TEMPLATE_CATEGORY" val="diagram"/>
  <p:tag name="KSO_WM_TEMPLATE_INDEX" val="20212507"/>
  <p:tag name="KSO_WM_UNIT_LAYERLEVEL" val="1"/>
  <p:tag name="KSO_WM_TAG_VERSION" val="1.0"/>
  <p:tag name="KSO_WM_BEAUTIFY_FLAG" val="#wm#"/>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23.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2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26.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27.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28.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2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31.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32.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3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34.xml><?xml version="1.0" encoding="utf-8"?>
<p:tagLst xmlns:p="http://schemas.openxmlformats.org/presentationml/2006/main">
  <p:tag name="KSO_WM_UNIT_PLACING_PICTURE_USER_VIEWPORT" val="{&quot;height&quot;:7402,&quot;width&quot;:11218}"/>
</p:tagLst>
</file>

<file path=ppt/tags/tag135.xml><?xml version="1.0" encoding="utf-8"?>
<p:tagLst xmlns:p="http://schemas.openxmlformats.org/presentationml/2006/main">
  <p:tag name="KSO_WM_UNIT_PLACING_PICTURE_USER_VIEWPORT" val="{&quot;height&quot;:2499,&quot;width&quot;:3060}"/>
</p:tagLst>
</file>

<file path=ppt/tags/tag136.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37.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38.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39.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2003_1*i*2"/>
  <p:tag name="KSO_WM_TEMPLATE_CATEGORY" val="diagram"/>
  <p:tag name="KSO_WM_TEMPLATE_INDEX" val="20212003"/>
  <p:tag name="KSO_WM_UNIT_LAYERLEVEL" val="1"/>
  <p:tag name="KSO_WM_TAG_VERSION" val="1.0"/>
  <p:tag name="KSO_WM_BEAUTIFY_FLAG" val="#wm#"/>
  <p:tag name="KSO_WM_UNIT_BLOCK" val="0"/>
  <p:tag name="KSO_WM_UNIT_DEC_AREA_ID" val="c3f714604f53431bb7cabc4ab2ca79df"/>
  <p:tag name="KSO_WM_UNIT_DECORATE_INFO" val="{&quot;DecorateInfoH&quot;:{&quot;IsAbs&quot;:true},&quot;DecorateInfoW&quot;:{&quot;IsAbs&quot;:true},&quot;DecorateInfoX&quot;:{&quot;IsAbs&quot;:true,&quot;Pos&quot;:2},&quot;DecorateInfoY&quot;:{&quot;IsAbs&quot;:true,&quot;Pos&quot;:0},&quot;ReferentInfo&quot;:{&quot;Id&quot;:&quot;25a2168b688948d799f97244816033ec;711b5504d65a4efdbc8b000c282ef485&quot;,&quot;X&quot;:{&quot;Pos&quot;:2},&quot;Y&quot;:{&quot;Pos&quot;:2}},&quot;whChangeMode&quot;:0}"/>
  <p:tag name="KSO_WM_CHIP_GROUPID" val="5ecf615686bf8da9b674016d"/>
  <p:tag name="KSO_WM_CHIP_XID" val="5ecf615686bf8da9b674016e"/>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224054ed1e2fb803f4"/>
  <p:tag name="KSO_WM_TEMPLATE_ASSEMBLE_GROUPID" val="60656f224054ed1e2fb803f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SM_LIMIT_TYPE" val="0"/>
  <p:tag name="KSO_WM_UNIT_HIGHLIGHT" val="0"/>
  <p:tag name="KSO_WM_UNIT_COMPATIBLE" val="0"/>
  <p:tag name="KSO_WM_UNIT_DIAGRAM_ISNUMVISUAL" val="0"/>
  <p:tag name="KSO_WM_UNIT_DIAGRAM_ISREFERUNIT" val="0"/>
  <p:tag name="KSO_WM_UNIT_TYPE" val="i"/>
  <p:tag name="KSO_WM_UNIT_INDEX" val="3"/>
  <p:tag name="KSO_WM_UNIT_ID" val="diagram20212003_1*i*3"/>
  <p:tag name="KSO_WM_TEMPLATE_CATEGORY" val="diagram"/>
  <p:tag name="KSO_WM_TEMPLATE_INDEX" val="20212003"/>
  <p:tag name="KSO_WM_UNIT_LAYERLEVEL" val="1"/>
  <p:tag name="KSO_WM_TAG_VERSION" val="1.0"/>
  <p:tag name="KSO_WM_BEAUTIFY_FLAG" val="#wm#"/>
  <p:tag name="KSO_WM_UNIT_BLOCK" val="0"/>
  <p:tag name="KSO_WM_UNIT_DEC_AREA_ID" val="ecdb86d1308f4809b82aaf849c2f6f31"/>
  <p:tag name="KSO_WM_UNIT_DECORATE_INFO" val="{&quot;DecorateInfoH&quot;:{&quot;IsAbs&quot;:true},&quot;DecorateInfoW&quot;:{&quot;IsAbs&quot;:true},&quot;DecorateInfoX&quot;:{&quot;IsAbs&quot;:true,&quot;Pos&quot;:2},&quot;DecorateInfoY&quot;:{&quot;IsAbs&quot;:true,&quot;Pos&quot;:0},&quot;ReferentInfo&quot;:{&quot;Id&quot;:&quot;25a2168b688948d799f97244816033ec;711b5504d65a4efdbc8b000c282ef485&quot;,&quot;X&quot;:{&quot;Pos&quot;:2},&quot;Y&quot;:{&quot;Pos&quot;:2}},&quot;whChangeMode&quot;:0}"/>
  <p:tag name="KSO_WM_CHIP_GROUPID" val="5ecf615686bf8da9b674016d"/>
  <p:tag name="KSO_WM_CHIP_XID" val="5ecf615686bf8da9b674016e"/>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224054ed1e2fb803f4"/>
  <p:tag name="KSO_WM_TEMPLATE_ASSEMBLE_GROUPID" val="60656f224054ed1e2fb803f4"/>
</p:tagLst>
</file>

<file path=ppt/tags/tag141.xml><?xml version="1.0" encoding="utf-8"?>
<p:tagLst xmlns:p="http://schemas.openxmlformats.org/presentationml/2006/main">
  <p:tag name="KSO_WM_UNIT_BLOCK" val="0"/>
  <p:tag name="KSO_WM_UNIT_SM_LIMIT_TYPE" val="2"/>
  <p:tag name="KSO_WM_UNIT_DEC_AREA_ID" val="963c8105a81843d18e6dee037b36e1a8"/>
  <p:tag name="KSO_WM_UNIT_HIGHLIGHT" val="0"/>
  <p:tag name="KSO_WM_UNIT_COMPATIBLE" val="0"/>
  <p:tag name="KSO_WM_UNIT_DIAGRAM_ISNUMVISUAL" val="0"/>
  <p:tag name="KSO_WM_UNIT_DIAGRAM_ISREFERUNIT" val="0"/>
  <p:tag name="KSO_WM_UNIT_TYPE" val="i"/>
  <p:tag name="KSO_WM_UNIT_INDEX" val="4"/>
  <p:tag name="KSO_WM_UNIT_ID" val="diagram20212003_1*i*4"/>
  <p:tag name="KSO_WM_TEMPLATE_CATEGORY" val="diagram"/>
  <p:tag name="KSO_WM_TEMPLATE_INDEX" val="20212003"/>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25a2168b688948d799f97244816033ec;711b5504d65a4efdbc8b000c282ef485&quot;,&quot;X&quot;:{&quot;Pos&quot;:2},&quot;Y&quot;:{&quot;Pos&quot;:2}},&quot;whChangeMode&quot;:0}"/>
  <p:tag name="KSO_WM_CHIP_GROUPID" val="5ecf615686bf8da9b674016d"/>
  <p:tag name="KSO_WM_CHIP_XID" val="5ecf615686bf8da9b674016e"/>
  <p:tag name="KSO_WM_UNIT_LINE_FORE_SCHEMECOLOR_INDEX_BRIGHTNESS" val="0.25"/>
  <p:tag name="KSO_WM_UNIT_LINE_FORE_SCHEMECOLOR_INDEX" val="13"/>
  <p:tag name="KSO_WM_UNIT_LINE_FILL_TYPE" val="2"/>
  <p:tag name="KSO_WM_TEMPLATE_ASSEMBLE_XID" val="60656f224054ed1e2fb803f4"/>
  <p:tag name="KSO_WM_TEMPLATE_ASSEMBLE_GROUPID" val="60656f224054ed1e2fb803f4"/>
</p:tagLst>
</file>

<file path=ppt/tags/tag14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003_1*a*1"/>
  <p:tag name="KSO_WM_TEMPLATE_CATEGORY" val="diagram"/>
  <p:tag name="KSO_WM_TEMPLATE_INDEX" val="20212003"/>
  <p:tag name="KSO_WM_UNIT_LAYERLEVEL" val="1"/>
  <p:tag name="KSO_WM_TAG_VERSION" val="1.0"/>
  <p:tag name="KSO_WM_BEAUTIFY_FLAG" val="#wm#"/>
  <p:tag name="KSO_WM_UNIT_SHOW_EDIT_AREA_INDICATION" val="1"/>
  <p:tag name="KSO_WM_UNIT_DEFAULT_FONT" val="24;44;4"/>
  <p:tag name="KSO_WM_UNIT_BLOCK" val="0"/>
  <p:tag name="KSO_WM_UNIT_DEC_AREA_ID" val="25a2168b688948d799f97244816033ec"/>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b78b819777724f15a54cd2a4620e48d8"/>
  <p:tag name="KSO_WM_UNIT_TEXT_FILL_FORE_SCHEMECOLOR_INDEX_BRIGHTNESS" val="0"/>
  <p:tag name="KSO_WM_UNIT_TEXT_FILL_FORE_SCHEMECOLOR_INDEX" val="13"/>
  <p:tag name="KSO_WM_UNIT_TEXT_FILL_TYPE" val="1"/>
  <p:tag name="KSO_WM_TEMPLATE_ASSEMBLE_XID" val="60656f224054ed1e2fb803f4"/>
  <p:tag name="KSO_WM_TEMPLATE_ASSEMBLE_GROUPID" val="60656f224054ed1e2fb803f4"/>
</p:tagLst>
</file>

<file path=ppt/tags/tag143.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38"/>
  <p:tag name="KSO_WM_UNIT_HIGHLIGHT" val="0"/>
  <p:tag name="KSO_WM_UNIT_COMPATIBLE" val="0"/>
  <p:tag name="KSO_WM_UNIT_DIAGRAM_ISNUMVISUAL" val="0"/>
  <p:tag name="KSO_WM_UNIT_DIAGRAM_ISREFERUNIT" val="0"/>
  <p:tag name="KSO_WM_UNIT_TYPE" val="b"/>
  <p:tag name="KSO_WM_UNIT_INDEX" val="1"/>
  <p:tag name="KSO_WM_UNIT_ID" val="diagram20212003_1*b*1"/>
  <p:tag name="KSO_WM_TEMPLATE_CATEGORY" val="diagram"/>
  <p:tag name="KSO_WM_TEMPLATE_INDEX" val="20212003"/>
  <p:tag name="KSO_WM_UNIT_LAYERLEVEL" val="1"/>
  <p:tag name="KSO_WM_TAG_VERSION" val="1.0"/>
  <p:tag name="KSO_WM_BEAUTIFY_FLAG" val="#wm#"/>
  <p:tag name="KSO_WM_UNIT_DEFAULT_FONT" val="18;24;2"/>
  <p:tag name="KSO_WM_UNIT_BLOCK" val="0"/>
  <p:tag name="KSO_WM_UNIT_DEC_AREA_ID" val="711b5504d65a4efdbc8b000c282ef485"/>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b78b819777724f15a54cd2a4620e48d8"/>
  <p:tag name="KSO_WM_UNIT_TEXT_FILL_FORE_SCHEMECOLOR_INDEX_BRIGHTNESS" val="-0.25"/>
  <p:tag name="KSO_WM_UNIT_TEXT_FILL_FORE_SCHEMECOLOR_INDEX" val="14"/>
  <p:tag name="KSO_WM_UNIT_TEXT_FILL_TYPE" val="1"/>
  <p:tag name="KSO_WM_TEMPLATE_ASSEMBLE_XID" val="60656f224054ed1e2fb803f4"/>
  <p:tag name="KSO_WM_TEMPLATE_ASSEMBLE_GROUPID" val="60656f224054ed1e2fb803f4"/>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8_1*l_h_i*1_1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45.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8_1*l_h_f*1_1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8_1*l_h_i*1_1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778_1*l_h_i*1_1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8_1*l_h_i*1_1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8_1*l_h_i*1_2_1"/>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6"/>
  <p:tag name="KSO_WM_UNIT_TYPE" val="a"/>
  <p:tag name="KSO_WM_UNIT_INDEX" val="1"/>
</p:tagLst>
</file>

<file path=ppt/tags/tag150.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8_1*l_h_f*1_2_1"/>
  <p:tag name="KSO_WM_TEMPLATE_CATEGORY" val="diagram"/>
  <p:tag name="KSO_WM_TEMPLATE_INDEX" val="20228778"/>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8_1*l_h_i*1_2_3"/>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778_1*l_h_i*1_2_4"/>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8_1*l_h_i*1_2_2"/>
  <p:tag name="KSO_WM_TEMPLATE_CATEGORY" val="diagram"/>
  <p:tag name="KSO_WM_TEMPLATE_INDEX" val="20228778"/>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SHADOW_SCHEMECOLOR_INDEX_BRIGHTNESS" val="0"/>
  <p:tag name="KSO_WM_UNIT_SHADOW_SCHEMECOLOR_INDEX" val="6"/>
  <p:tag name="KSO_WM_UNIT_TEXT_FILL_FORE_SCHEMECOLOR_INDEX_BRIGHTNESS" val="0"/>
  <p:tag name="KSO_WM_UNIT_TEXT_FILL_FORE_SCHEMECOLOR_INDEX" val="2"/>
  <p:tag name="KSO_WM_UNIT_TEXT_FILL_TYPE" val="1"/>
  <p:tag name="KSO_WM_UNIT_USESOURCEFORMAT_APPLY" val="1"/>
  <p:tag name="KSO_WM_DIAGRAM_VIRTUALLY_FRAME" val="{&quot;height&quot;:368.51204724409456,&quot;left&quot;:384.4622834645669,&quot;top&quot;:96.36905511811021,&quot;width&quot;:527.8877165354331}"/>
</p:tagLst>
</file>

<file path=ppt/tags/tag154.xml><?xml version="1.0" encoding="utf-8"?>
<p:tagLst xmlns:p="http://schemas.openxmlformats.org/presentationml/2006/main">
  <p:tag name="KSO_WM_UNIT_PLACING_PICTURE_USER_VIEWPORT" val="{&quot;height&quot;:5849,&quot;width&quot;:14108}"/>
</p:tagLst>
</file>

<file path=ppt/tags/tag155.xml><?xml version="1.0" encoding="utf-8"?>
<p:tagLst xmlns:p="http://schemas.openxmlformats.org/presentationml/2006/main">
  <p:tag name="KSO_WM_BEAUTIFY_FLAG" val="#wm#"/>
  <p:tag name="KSO_WM_TEMPLATE_CATEGORY" val="diagram"/>
  <p:tag name="KSO_WM_TEMPLATE_INDEX" val="20212003"/>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29:40&quot;,&quot;maxSize&quot;:{&quot;size1&quot;:49.99964322217844},&quot;minSize&quot;:{&quot;size1&quot;:38.79964322217844},&quot;normalSize&quot;:{&quot;size1&quot;:38.79964322217844},&quot;subLayout&quot;:[{&quot;id&quot;:&quot;2021-04-01T15:29:40&quot;,&quot;maxSize&quot;:{&quot;size1&quot;:46.69970120429579},&quot;minSize&quot;:{&quot;size1&quot;:19.999701204295786},&quot;normalSize&quot;:{&quot;size1&quot;:36.99951601911061},&quot;subLayout&quot;:[{&quot;id&quot;:&quot;2021-04-01T15:29:40&quot;,&quot;margin&quot;:{&quot;bottom&quot;:0.02600000612437725,&quot;left&quot;:1.6929999589920044,&quot;right&quot;:0.847000002861023,&quot;top&quot;:1.6929999589920044},&quot;type&quot;:0},{&quot;id&quot;:&quot;2021-04-01T15:29:40&quot;,&quot;margin&quot;:{&quot;bottom&quot;:1.6929999589920044,&quot;left&quot;:1.6929999589920044,&quot;right&quot;:0.847000002861023,&quot;top&quot;:1.2699999809265137},&quot;type&quot;:0}],&quot;type&quot;:0},{&quot;id&quot;:&quot;2021-04-01T15:29:40&quot;,&quot;margin&quot;:{&quot;bottom&quot;:1.6929999589920044,&quot;left&quot;:0.4230000674724579,&quot;right&quot;:1.6929999589920044,&quot;top&quot;:1.6929999589920044},&quot;type&quot;:0}],&quot;type&quot;:0}"/>
  <p:tag name="KSO_WM_SLIDE_BACKGROUND" val="[&quot;general&quot;,&quot;frame&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cf615686bf8da9b674016e"/>
  <p:tag name="KSO_WM_CHIP_FILLPROP" val="[[{&quot;fill_id&quot;:&quot;722accd572074b41a2d4cf8c733c9957&quot;,&quot;fill_align&quot;:&quot;lb&quot;,&quot;text_align&quot;:&quot;lb&quot;,&quot;text_direction&quot;:&quot;horizontal&quot;,&quot;chip_types&quot;:[&quot;text&quot;,&quot;header&quot;]},{&quot;fill_id&quot;:&quot;164c300f690d423ab1b6e3b65edb0bf9&quot;,&quot;fill_align&quot;:&quot;lt&quot;,&quot;text_align&quot;:&quot;lt&quot;,&quot;text_direction&quot;:&quot;horizontal&quot;,&quot;chip_types&quot;:[&quot;text&quot;,&quot;picture&quot;,&quot;chart&quot;,&quot;table&quot;,&quot;video&quot;]},{&quot;fill_id&quot;:&quot;e836bed5e59843b5bc0179a1591ebf37&quot;,&quot;fill_align&quot;:&quot;rm&quot;,&quot;text_align&quot;:&quot;lm&quot;,&quot;text_direction&quot;:&quot;horizontal&quot;,&quot;chip_types&quot;:[&quot;diagram&quot;,&quot;pictext&quot;,&quot;picture&quot;,&quot;chart&quot;,&quot;table&quot;,&quot;video&quot;],&quot;support_features&quot;:[&quot;collage&quot;,&quot;carousel&quot;,&quot;creativecrop&quot;]}]]"/>
  <p:tag name="KSO_WM_SLIDE_ID" val="diagram202120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SLIDE_LAYOUT" val="a_b_d"/>
  <p:tag name="KSO_WM_SLIDE_LAYOUT_CNT" val="1_1_2"/>
  <p:tag name="KSO_WM_SLIDE_CAN_ADD_NAVIGATION" val="1"/>
  <p:tag name="KSO_WM_CHIP_GROUPID" val="5ecf615686bf8da9b674016d"/>
  <p:tag name="KSO_WM_SLIDE_BK_DARK_LIGHT" val="2"/>
  <p:tag name="KSO_WM_SLIDE_BACKGROUND_TYPE" val="frame"/>
  <p:tag name="KSO_WM_SLIDE_SUPPORT_FEATURE_TYPE" val="0"/>
  <p:tag name="KSO_WM_TEMPLATE_ASSEMBLE_XID" val="60656f224054ed1e2fb803f4"/>
  <p:tag name="KSO_WM_TEMPLATE_ASSEMBLE_GROUPID" val="60656f224054ed1e2fb803f4"/>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5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58.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507_1**"/>
  <p:tag name="KSO_WM_TEMPLATE_CATEGORY" val="diagram"/>
  <p:tag name="KSO_WM_TEMPLATE_INDEX" val="20212507"/>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38896a10c9383becde4cdd9"/>
  <p:tag name="KSO_WM_TEMPLATE_ASSEMBLE_GROUPID" val="638896a10c9383becde4cdd9"/>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507_1*i*1"/>
  <p:tag name="KSO_WM_TEMPLATE_CATEGORY" val="diagram"/>
  <p:tag name="KSO_WM_TEMPLATE_INDEX" val="20212507"/>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61.xml><?xml version="1.0" encoding="utf-8"?>
<p:tagLst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507_1*i*2"/>
  <p:tag name="KSO_WM_TEMPLATE_CATEGORY" val="diagram"/>
  <p:tag name="KSO_WM_TEMPLATE_INDEX" val="20212507"/>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62.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07_1*i*3"/>
  <p:tag name="KSO_WM_TEMPLATE_CATEGORY" val="diagram"/>
  <p:tag name="KSO_WM_TEMPLATE_INDEX" val="20212507"/>
  <p:tag name="KSO_WM_UNIT_LAYERLEVEL" val="1"/>
  <p:tag name="KSO_WM_TAG_VERSION" val="1.0"/>
  <p:tag name="KSO_WM_BEAUTIFY_FLAG" val="#wm#"/>
  <p:tag name="KSO_WM_UNIT_BLOCK" val="0"/>
  <p:tag name="KSO_WM_UNIT_SM_LIMIT_TYPE" val="2"/>
  <p:tag name="KSO_WM_UNIT_DEC_AREA_ID" val="c9dbcddf91b64421812a5465169829d1"/>
  <p:tag name="KSO_WM_UNIT_DECORATE_INFO" val="{&quot;DecorateInfoH&quot;:{&quot;IsAbs&quot;:true},&quot;DecorateInfoW&quot;:{&quot;IsAbs&quot;:true},&quot;DecorateInfoX&quot;:{&quot;IsAbs&quot;:true,&quot;Pos&quot;:1},&quot;DecorateInfoY&quot;:{&quot;IsAbs&quot;:true,&quot;Pos&quot;:1},&quot;ReferentInfo&quot;:{&quot;Id&quot;:&quot;1c61a24b52d14e63a35101651a0d8883&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38896a10c9383becde4cdd9"/>
  <p:tag name="KSO_WM_TEMPLATE_ASSEMBLE_GROUPID" val="638896a10c9383becde4cdd9"/>
</p:tagLst>
</file>

<file path=ppt/tags/tag16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7_1*f*1"/>
  <p:tag name="KSO_WM_TEMPLATE_CATEGORY" val="diagram"/>
  <p:tag name="KSO_WM_TEMPLATE_INDEX" val="20212507"/>
  <p:tag name="KSO_WM_UNIT_LAYERLEVEL" val="1"/>
  <p:tag name="KSO_WM_TAG_VERSION" val="1.0"/>
  <p:tag name="KSO_WM_BEAUTIFY_FLAG" val="#wm#"/>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65.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507_1**"/>
  <p:tag name="KSO_WM_TEMPLATE_CATEGORY" val="diagram"/>
  <p:tag name="KSO_WM_TEMPLATE_INDEX" val="20212507"/>
  <p:tag name="KSO_WM_UNIT_LAYERLEVEL" val="1"/>
  <p:tag name="KSO_WM_TAG_VERSION" val="1.0"/>
  <p:tag name="KSO_WM_BEAUTIFY_FLAG" val="#wm#"/>
  <p:tag name="KSO_WM_UNIT_BLOCK" val="0"/>
  <p:tag name="KSO_WM_UNIT_DEC_AREA_ID" val="35eb58c266794e9c92660c525c4ec180"/>
  <p:tag name="KSO_WM_UNIT_SM_LIMIT_TYPE" val="0"/>
  <p:tag name="KSO_WM_CHIP_GROUPID" val="5ef20a5ea491bb0086638ac1"/>
  <p:tag name="KSO_WM_CHIP_XID" val="5ef20a5ea491bb0086638ac2"/>
  <p:tag name="KSO_WM_TEMPLATE_ASSEMBLE_XID" val="638896a10c9383becde4cdd9"/>
  <p:tag name="KSO_WM_TEMPLATE_ASSEMBLE_GROUPID" val="638896a10c9383becde4cdd9"/>
</p:tagLst>
</file>

<file path=ppt/tags/tag167.xml><?xml version="1.0" encoding="utf-8"?>
<p:tagLst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
  <p:tag name="KSO_WM_UNIT_ID" val="diagram20212507_1*i*1"/>
  <p:tag name="KSO_WM_TEMPLATE_CATEGORY" val="diagram"/>
  <p:tag name="KSO_WM_TEMPLATE_INDEX" val="20212507"/>
  <p:tag name="KSO_WM_UNIT_LAYERLEVEL" val="1"/>
  <p:tag name="KSO_WM_TAG_VERSION" val="1.0"/>
  <p:tag name="KSO_WM_BEAUTIFY_FLAG" val="#wm#"/>
  <p:tag name="KSO_WM_UNIT_BLOCK" val="0"/>
  <p:tag name="KSO_WM_UNIT_DEC_AREA_ID" val="41671fd2bac94011bc43e1c0357fd0b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68.xml><?xml version="1.0" encoding="utf-8"?>
<p:tagLst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507_1*i*2"/>
  <p:tag name="KSO_WM_TEMPLATE_CATEGORY" val="diagram"/>
  <p:tag name="KSO_WM_TEMPLATE_INDEX" val="20212507"/>
  <p:tag name="KSO_WM_UNIT_LAYERLEVEL" val="1"/>
  <p:tag name="KSO_WM_TAG_VERSION" val="1.0"/>
  <p:tag name="KSO_WM_BEAUTIFY_FLAG" val="#wm#"/>
  <p:tag name="KSO_WM_UNIT_BLOCK" val="0"/>
  <p:tag name="KSO_WM_UNIT_DEC_AREA_ID" val="6c32adebec5d4a6ba863174d46b3cb02"/>
  <p:tag name="KSO_WM_UNIT_DECORATE_INFO" val="{&quot;ReferentInfo&quot;:{&quot;Id&quot;:&quot;e921d90287c24a3b9cfced2e449325fd&quot;,&quot;X&quot;:{&quot;Pos&quot;:2},&quot;Y&quot;:{&quot;Pos&quot;:2}},&quot;DecorateInfoX&quot;:{&quot;Pos&quot;:2,&quot;IsAbs&quot;:true},&quot;DecorateInfoY&quot;:{&quot;Pos&quot;:0,&quot;IsAbs&quot;:true},&quot;DecorateInfoW&quot;:{&quot;IsAbs&quot;:true},&quot;DecorateInfoH&quot;:{&quot;IsAbs&quot;:true}}"/>
  <p:tag name="KSO_WM_UNIT_SM_LIMIT_TYPE" val="0"/>
  <p:tag name="KSO_WM_CHIP_GROUPID" val="5ef20a5ea491bb0086638ac1"/>
  <p:tag name="KSO_WM_CHIP_XID" val="5ef20a5ea491bb0086638ac2"/>
  <p:tag name="KSO_WM_UNIT_FILL_FORE_SCHEMECOLOR_INDEX_BRIGHTNESS" val="0"/>
  <p:tag name="KSO_WM_UNIT_FILL_FORE_SCHEMECOLOR_INDEX" val="5"/>
  <p:tag name="KSO_WM_UNIT_FILL_TYPE" val="1"/>
  <p:tag name="KSO_WM_UNIT_VALUE" val="1"/>
  <p:tag name="KSO_WM_TEMPLATE_ASSEMBLE_XID" val="638896a10c9383becde4cdd9"/>
  <p:tag name="KSO_WM_TEMPLATE_ASSEMBLE_GROUPID" val="638896a10c9383becde4cdd9"/>
</p:tagLst>
</file>

<file path=ppt/tags/tag169.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07_1*i*3"/>
  <p:tag name="KSO_WM_TEMPLATE_CATEGORY" val="diagram"/>
  <p:tag name="KSO_WM_TEMPLATE_INDEX" val="20212507"/>
  <p:tag name="KSO_WM_UNIT_LAYERLEVEL" val="1"/>
  <p:tag name="KSO_WM_TAG_VERSION" val="1.0"/>
  <p:tag name="KSO_WM_BEAUTIFY_FLAG" val="#wm#"/>
  <p:tag name="KSO_WM_UNIT_BLOCK" val="0"/>
  <p:tag name="KSO_WM_UNIT_SM_LIMIT_TYPE" val="2"/>
  <p:tag name="KSO_WM_UNIT_DEC_AREA_ID" val="c9dbcddf91b64421812a5465169829d1"/>
  <p:tag name="KSO_WM_UNIT_DECORATE_INFO" val="{&quot;DecorateInfoH&quot;:{&quot;IsAbs&quot;:true},&quot;DecorateInfoW&quot;:{&quot;IsAbs&quot;:true},&quot;DecorateInfoX&quot;:{&quot;IsAbs&quot;:true,&quot;Pos&quot;:1},&quot;DecorateInfoY&quot;:{&quot;IsAbs&quot;:true,&quot;Pos&quot;:1},&quot;ReferentInfo&quot;:{&quot;Id&quot;:&quot;1c61a24b52d14e63a35101651a0d8883&quot;,&quot;X&quot;:{&quot;Pos&quot;:1},&quot;Y&quot;:{&quot;Pos&quot;:1}},&quot;whChangeMode&quot;:0}"/>
  <p:tag name="KSO_WM_CHIP_GROUPID" val="5ef20a5ea491bb0086638ac1"/>
  <p:tag name="KSO_WM_CHIP_XID" val="5ef20a5ea491bb0086638ac2"/>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756"/>
  <p:tag name="KSO_WM_TEMPLATE_ASSEMBLE_XID" val="638896a10c9383becde4cdd9"/>
  <p:tag name="KSO_WM_TEMPLATE_ASSEMBLE_GROUPID" val="638896a10c9383becde4cdd9"/>
</p:tagLst>
</file>

<file path=ppt/tags/tag171.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Lst>
</file>

<file path=ppt/tags/tag172.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73.xml><?xml version="1.0" encoding="utf-8"?>
<p:tagLst xmlns:p="http://schemas.openxmlformats.org/presentationml/2006/main">
  <p:tag name="KSO_WM_UNIT_PLACING_PICTURE_USER_VIEWPORT" val="{&quot;height&quot;:2380,&quot;width&quot;:8760}"/>
</p:tagLst>
</file>

<file path=ppt/tags/tag17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ID" val="diagram20212507_1*f*1"/>
  <p:tag name="KSO_WM_TEMPLATE_CATEGORY" val="diagram"/>
  <p:tag name="KSO_WM_TEMPLATE_INDEX" val="20212507"/>
  <p:tag name="KSO_WM_UNIT_LAYERLEVEL" val="1"/>
  <p:tag name="KSO_WM_TAG_VERSION" val="1.0"/>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75.xml><?xml version="1.0" encoding="utf-8"?>
<p:tagLst xmlns:p="http://schemas.openxmlformats.org/presentationml/2006/main">
  <p:tag name="KSO_WM_UNIT_PLACING_PICTURE_USER_VIEWPORT" val="{&quot;height&quot;:1440,&quot;width&quot;:1440}"/>
</p:tagLst>
</file>

<file path=ppt/tags/tag176.xml><?xml version="1.0" encoding="utf-8"?>
<p:tagLst xmlns:p="http://schemas.openxmlformats.org/presentationml/2006/main">
  <p:tag name="KSO_WM_UNIT_PLACING_PICTURE_USER_VIEWPORT" val="{&quot;height&quot;:1440,&quot;width&quot;:1440}"/>
</p:tagLst>
</file>

<file path=ppt/tags/tag17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ID" val="diagram20212507_1*f*1"/>
  <p:tag name="KSO_WM_TEMPLATE_CATEGORY" val="diagram"/>
  <p:tag name="KSO_WM_TEMPLATE_INDEX" val="20212507"/>
  <p:tag name="KSO_WM_UNIT_LAYERLEVEL" val="1"/>
  <p:tag name="KSO_WM_TAG_VERSION" val="1.0"/>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
  <p:tag name="KSO_WM_UNIT_NOCLEAR" val="0"/>
  <p:tag name="KSO_WM_UNIT_HIGHLIGHT" val="0"/>
  <p:tag name="KSO_WM_UNIT_COMPATIBLE" val="0"/>
  <p:tag name="KSO_WM_UNIT_DIAGRAM_ISNUMVISUAL" val="0"/>
  <p:tag name="KSO_WM_UNIT_DIAGRAM_ISREFERUNIT" val="0"/>
  <p:tag name="KSO_WM_UNIT_ID" val="diagram20212507_1*f*1"/>
  <p:tag name="KSO_WM_TEMPLATE_CATEGORY" val="diagram"/>
  <p:tag name="KSO_WM_TEMPLATE_INDEX" val="20212507"/>
  <p:tag name="KSO_WM_UNIT_LAYERLEVEL" val="1"/>
  <p:tag name="KSO_WM_TAG_VERSION" val="1.0"/>
  <p:tag name="KSO_WM_UNIT_DEFAULT_FONT" val="14;20;2"/>
  <p:tag name="KSO_WM_UNIT_BLOCK" val="0"/>
  <p:tag name="KSO_WM_UNIT_VALUE" val="351"/>
  <p:tag name="KSO_WM_UNIT_SHOW_EDIT_AREA_INDICATION" val="1"/>
  <p:tag name="KSO_WM_CHIP_GROUPID" val="5e6b05596848fb12bee65ac8"/>
  <p:tag name="KSO_WM_CHIP_XID" val="5e6b05596848fb12bee65aca"/>
  <p:tag name="KSO_WM_UNIT_DEC_AREA_ID" val="1c61a24b52d14e63a35101651a0d88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fab11f328941318b92f897cfa39401"/>
  <p:tag name="KSO_WM_UNIT_TEXT_FILL_FORE_SCHEMECOLOR_INDEX_BRIGHTNESS" val="0.25"/>
  <p:tag name="KSO_WM_UNIT_TEXT_FILL_FORE_SCHEMECOLOR_INDEX" val="13"/>
  <p:tag name="KSO_WM_UNIT_TEXT_FILL_TYPE" val="1"/>
  <p:tag name="KSO_WM_TEMPLATE_ASSEMBLE_XID" val="638896a10c9383becde4cdd9"/>
  <p:tag name="KSO_WM_TEMPLATE_ASSEMBLE_GROUPID" val="638896a10c9383becde4cdd9"/>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4388_1*m_h_i*1_2_3"/>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4388_1*m_h_i*1_3_3"/>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1"/>
  <p:tag name="KSO_WM_UNIT_FILL_FORE_SCHEMECOLOR_INDEX_BRIGHTNESS" val="0.65"/>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6499999761581421,&quot;colorType&quot;:1,&quot;foreColorIndex&quot;:1,&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4388_1*m_h_i*1_1_3"/>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4388_1*m_h_i*1_1_2"/>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4388_1*m_h_i*1_2_4"/>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4388_1*m_h_i*1_2_2"/>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34388_1*m_h_i*1_3_4"/>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4388_1*m_h_i*1_3_2"/>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93"/>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9300000071525574,&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7.xml><?xml version="1.0" encoding="utf-8"?>
<p:tagLst xmlns:p="http://schemas.openxmlformats.org/presentationml/2006/main">
  <p:tag name="KSO_WM_UNIT_VALUE" val="96*96"/>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4388_1*m_h_x*1_1_1"/>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FILL_TYPE" val="1"/>
  <p:tag name="KSO_WM_UNIT_FILL_FORE_SCHEMECOLOR_INDEX" val="5"/>
  <p:tag name="KSO_WM_UNIT_FILL_FORE_SCHEMECOLOR_INDEX_BRIGHTNESS" val="0"/>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15000000596046448},&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4388_1*m_h_i*1_1_1"/>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PRESET_TEXT" val="01"/>
  <p:tag name="KSO_WM_UNIT_TEXT_FILL_FORE_SCHEMECOLOR_INDEX" val="1"/>
  <p:tag name="KSO_WM_UNIT_TEXT_FILL_TYPE" val="1"/>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4388_1*m_h_i*1_2_1"/>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PRESET_TEXT" val="02"/>
  <p:tag name="KSO_WM_UNIT_TEXT_FILL_FORE_SCHEMECOLOR_INDEX" val="1"/>
  <p:tag name="KSO_WM_UNIT_TEXT_FILL_TYPE" val="1"/>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4388_1*m_h_i*1_3_1"/>
  <p:tag name="KSO_WM_TEMPLATE_CATEGORY" val="diagram"/>
  <p:tag name="KSO_WM_TEMPLATE_INDEX" val="20234388"/>
  <p:tag name="KSO_WM_UNIT_LAYERLEVEL" val="1_1_1"/>
  <p:tag name="KSO_WM_TAG_VERSION" val="3.0"/>
  <p:tag name="KSO_WM_BEAUTIFY_FLAG" val="#wm#"/>
  <p:tag name="KSO_WM_DIAGRAM_VERSION" val="3"/>
  <p:tag name="KSO_WM_DIAGRAM_COLOR_TRICK" val="1"/>
  <p:tag name="KSO_WM_DIAGRAM_COLOR_TEXT_CAN_REMOVE" val="s"/>
  <p:tag name="KSO_WM_UNIT_PRESET_TEXT" val="03"/>
  <p:tag name="KSO_WM_UNIT_TEXT_FILL_FORE_SCHEMECOLOR_INDEX" val="1"/>
  <p:tag name="KSO_WM_UNIT_TEXT_FILL_TYPE" val="1"/>
  <p:tag name="KSO_WM_DIAGRAM_MAX_ITEMCNT" val="5"/>
  <p:tag name="KSO_WM_DIAGRAM_MIN_ITEMCNT" val="3"/>
  <p:tag name="KSO_WM_DIAGRAM_VIRTUALLY_FRAME" val="{&quot;height&quot;:324.14401245117193,&quot;left&quot;:-3.176644786924771,&quot;top&quot;:166.59980479803613,&quot;width&quot;:850.396911621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1.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 name="KSO_WM_SPECIAL_SOURCE" val="bdnull"/>
  <p:tag name="RESOURCE_RECORD_KEY" val="{&quot;65&quot;:[20233105],&quot;70&quot;:[3326125]}"/>
</p:tagLst>
</file>

<file path=ppt/tags/tag192.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12507_1*a*1"/>
  <p:tag name="KSO_WM_TEMPLATE_CATEGORY" val="diagram"/>
  <p:tag name="KSO_WM_TEMPLATE_INDEX" val="202125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8dc766b4317421ab7f0261a0fa14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dc0ba89000f42fe89e5955705830bf0"/>
  <p:tag name="KSO_WM_UNIT_TEXT_FILL_FORE_SCHEMECOLOR_INDEX_BRIGHTNESS" val="0"/>
  <p:tag name="KSO_WM_UNIT_TEXT_FILL_FORE_SCHEMECOLOR_INDEX" val="13"/>
  <p:tag name="KSO_WM_UNIT_TEXT_FILL_TYPE" val="1"/>
  <p:tag name="KSO_WM_TEMPLATE_ASSEMBLE_XID" val="638896a10c9383becde4cdd9"/>
  <p:tag name="KSO_WM_TEMPLATE_ASSEMBLE_GROUPID" val="638896a10c9383becde4cdd9"/>
</p:tagLst>
</file>

<file path=ppt/tags/tag193.xml><?xml version="1.0" encoding="utf-8"?>
<p:tagLst xmlns:p="http://schemas.openxmlformats.org/presentationml/2006/main">
  <p:tag name="KSO_WM_UNIT_PLACING_PICTURE_USER_VIEWPORT" val="{&quot;height&quot;:3282,&quot;width&quot;:8281}"/>
</p:tagLst>
</file>

<file path=ppt/tags/tag194.xml><?xml version="1.0" encoding="utf-8"?>
<p:tagLst xmlns:p="http://schemas.openxmlformats.org/presentationml/2006/main">
  <p:tag name="KSO_WM_UNIT_PLACING_PICTURE_USER_VIEWPORT" val="{&quot;height&quot;:4489,&quot;width&quot;:8281}"/>
</p:tagLst>
</file>

<file path=ppt/tags/tag195.xml><?xml version="1.0" encoding="utf-8"?>
<p:tagLst xmlns:p="http://schemas.openxmlformats.org/presentationml/2006/main">
  <p:tag name="KSO_WM_BEAUTIFY_FLAG" val="#wm#"/>
  <p:tag name="KSO_WM_TEMPLATE_CATEGORY" val="diagram"/>
  <p:tag name="KSO_WM_TEMPLATE_INDEX" val="20212507"/>
  <p:tag name="KSO_WM_SLIDE_COLORSCHEME_VERSION" val="3.2"/>
  <p:tag name="KSO_WM_SLIDE_ID" val="diagram2021250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8*60"/>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lm&quot;,&quot;text_direction&quot;:&quot;horizontal&quot;,&quot;support_big_font&quot;:false,&quot;picture_toward&quot;:0,&quot;picture_dockside&quot;:[],&quot;fill_id&quot;:&quot;1a64a48662ca45e7a2ef2dffb46de0df&quot;,&quot;fill_align&quot;:&quot;cm&quot;,&quot;chip_types&quot;:[&quot;text&quot;]}],[{&quot;text_align&quot;:&quot;lm&quot;,&quot;text_direction&quot;:&quot;horizontal&quot;,&quot;support_big_font&quot;:false,&quot;picture_toward&quot;:0,&quot;picture_dockside&quot;:[],&quot;fill_id&quot;:&quot;0bc3c1a022504dc18ddf2da8beea7bff&quot;,&quot;fill_align&quot;:&quot;lm&quot;,&quot;chip_types&quot;:[&quot;header&quot;]},{&quot;text_align&quot;:&quot;cm&quot;,&quot;text_direction&quot;:&quot;horizontal&quot;,&quot;support_features&quot;:[&quot;collage&quot;],&quot;support_big_font&quot;:false,&quot;picture_toward&quot;:0,&quot;picture_dockside&quot;:[],&quot;fill_id&quot;:&quot;1a64a48662ca45e7a2ef2dffb46de0df&quot;,&quot;fill_align&quot;:&quot;cm&quot;,&quot;chip_types&quot;:[&quot;pictext&quot;,&quot;picture&quot;,&quot;chart&quot;,&quot;table&quot;,&quot;video&quot;]}]]"/>
  <p:tag name="KSO_WM_SLIDE_LAYOUT_INFO" val="{&quot;id&quot;:&quot;2022-12-01T19:57:24&quot;,&quot;maxSize&quot;:{&quot;size1&quot;:28.9},&quot;minSize&quot;:{&quot;size1&quot;:22.2},&quot;normalSize&quot;:{&quot;size1&quot;:22.2},&quot;subLayout&quot;:[{&quot;id&quot;:&quot;2022-12-01T19:57:24&quot;,&quot;margin&quot;:{&quot;bottom&quot;:0.4230000674724579,&quot;left&quot;:1.6929999589920044,&quot;right&quot;:5.927000999450684,&quot;top&quot;:1.6929999589920044},&quot;type&quot;:0},{&quot;id&quot;:&quot;2022-12-01T19:57:24&quot;,&quot;margin&quot;:{&quot;bottom&quot;:2.9629998207092285,&quot;left&quot;:2.9629998207092285,&quot;right&quot;:2.9629998207092285,&quot;top&quot;:1.6929999589920044},&quot;type&quot;:0}],&quot;type&quot;:0}"/>
  <p:tag name="KSO_WM_SLIDE_RATIO" val="1.777778"/>
  <p:tag name="KSO_WM_CHIP_XID" val="5ef20a5ea491bb0086638ac2"/>
  <p:tag name="KSO_WM_CHIP_DECFILLPROP" val="[]"/>
  <p:tag name="KSO_WM_CHIP_GROUPID" val="5ef20a5ea491bb0086638ac1"/>
  <p:tag name="KSO_WM_SLIDE_BK_DARK_LIGHT" val="2"/>
  <p:tag name="KSO_WM_SLIDE_BACKGROUND_TYPE" val="general"/>
  <p:tag name="KSO_WM_SLIDE_SUPPORT_FEATURE_TYPE" val="0"/>
  <p:tag name="KSO_WM_TEMPLATE_ASSEMBLE_XID" val="638896a10c9383becde4cdd9"/>
  <p:tag name="KSO_WM_TEMPLATE_ASSEMBLE_GROUPID" val="638896a10c9383becde4cdd9"/>
  <p:tag name="KSO_WM_SPECIAL_SOURCE" val="bdnull"/>
</p:tagLst>
</file>

<file path=ppt/tags/tag196.xml><?xml version="1.0" encoding="utf-8"?>
<p:tagLst xmlns:p="http://schemas.openxmlformats.org/presentationml/2006/main">
  <p:tag name="KSO_WM_UNIT_PLACING_PICTURE_USER_VIEWPORT" val="{&quot;height&quot;:8011,&quot;width&quot;:10823}"/>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 name="KSO_WM_SPECIAL_SOURCE" val="bdnul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UNIT_PLACING_PICTURE_USER_VIEWPORT" val="{&quot;height&quot;:10800,&quot;width&quot;:10598}"/>
</p:tagLst>
</file>

<file path=ppt/tags/tag202.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 name="KSO_WM_SPECIAL_SOURCE" val="bdnull"/>
</p:tagLst>
</file>

<file path=ppt/tags/tag203.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14_1*ζ_h_i*1_1_1"/>
  <p:tag name="KSO_WM_TEMPLATE_CATEGORY" val="diagram"/>
  <p:tag name="KSO_WM_TEMPLATE_INDEX" val="20215414"/>
  <p:tag name="KSO_WM_UNIT_LAYERLEVEL" val="1_1_1"/>
  <p:tag name="KSO_WM_TAG_VERSION" val="1.0"/>
  <p:tag name="KSO_WM_BEAUTIFY_FLAG" val="#wm#"/>
  <p:tag name="KSO_WM_UNIT_DIAGRAM_MODELTYPE" val="creativePicture"/>
  <p:tag name="KSO_WM_UNIT_USESOURCEFORMAT_APPLY" val="1"/>
</p:tagLst>
</file>

<file path=ppt/tags/tag204.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14_1*ζ_h_i*1_1_2"/>
  <p:tag name="KSO_WM_TEMPLATE_CATEGORY" val="diagram"/>
  <p:tag name="KSO_WM_TEMPLATE_INDEX" val="20215414"/>
  <p:tag name="KSO_WM_UNIT_LAYERLEVEL" val="1_1_1"/>
  <p:tag name="KSO_WM_TAG_VERSION" val="1.0"/>
  <p:tag name="KSO_WM_BEAUTIFY_FLAG" val="#wm#"/>
  <p:tag name="KSO_WM_UNIT_DIAGRAM_MODELTYPE" val="creativePicture"/>
  <p:tag name="KSO_WM_UNIT_USESOURCEFORMAT_APPLY" val="1"/>
</p:tagLst>
</file>

<file path=ppt/tags/tag205.xml><?xml version="1.0" encoding="utf-8"?>
<p:tagLst xmlns:p="http://schemas.openxmlformats.org/presentationml/2006/main">
  <p:tag name="KSO_WM_UNIT_PICTURE_TOWARD" val="1"/>
  <p:tag name="KSO_WM_UNIT_VALUE" val="853*85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14_1*ζ_h_d*1_1_1"/>
  <p:tag name="KSO_WM_TEMPLATE_CATEGORY" val="diagram"/>
  <p:tag name="KSO_WM_TEMPLATE_INDEX" val="20215414"/>
  <p:tag name="KSO_WM_UNIT_LAYERLEVEL" val="1_1_1"/>
  <p:tag name="KSO_WM_TAG_VERSION" val="1.0"/>
  <p:tag name="KSO_WM_BEAUTIFY_FLAG" val="#wm#"/>
  <p:tag name="KSO_WM_UNIT_DIAGRAM_MODELTYPE" val="creativePicture"/>
  <p:tag name="KSO_WM_UNIT_USESOURCEFORMAT_APPLY" val="1"/>
</p:tagLst>
</file>

<file path=ppt/tags/tag206.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14_1*ζ_h_i*1_1_3"/>
  <p:tag name="KSO_WM_TEMPLATE_CATEGORY" val="diagram"/>
  <p:tag name="KSO_WM_TEMPLATE_INDEX" val="20215414"/>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414_1*ζ_h_i*1_1_4"/>
  <p:tag name="KSO_WM_TEMPLATE_CATEGORY" val="diagram"/>
  <p:tag name="KSO_WM_TEMPLATE_INDEX" val="20215414"/>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2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69_1*f*1"/>
  <p:tag name="KSO_WM_TEMPLATE_CATEGORY" val="diagram"/>
  <p:tag name="KSO_WM_TEMPLATE_INDEX" val="20217069"/>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46ab471ebe5046c689d117c3ccfe51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4ebfd14f7b44f1888c8f9819c6029a"/>
  <p:tag name="KSO_WM_UNIT_TEXT_FILL_FORE_SCHEMECOLOR_INDEX_BRIGHTNESS" val="0.25"/>
  <p:tag name="KSO_WM_UNIT_TEXT_FILL_FORE_SCHEMECOLOR_INDEX" val="13"/>
  <p:tag name="KSO_WM_UNIT_TEXT_FILL_TYPE" val="1"/>
  <p:tag name="KSO_WM_TEMPLATE_ASSEMBLE_XID" val="606570524054ed1e2fb814c2"/>
  <p:tag name="KSO_WM_TEMPLATE_ASSEMBLE_GROUPID" val="606570524054ed1e2fb814c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UNIT_BLOCK" val="0"/>
  <p:tag name="KSO_WM_UNIT_DEC_AREA_ID" val="f727960068514fe6bbb27093305fb741"/>
  <p:tag name="KSO_WM_UNIT_HIGHLIGHT" val="0"/>
  <p:tag name="KSO_WM_UNIT_COMPATIBLE" val="0"/>
  <p:tag name="KSO_WM_UNIT_DIAGRAM_ISNUMVISUAL" val="0"/>
  <p:tag name="KSO_WM_UNIT_DIAGRAM_ISREFERUNIT" val="0"/>
  <p:tag name="KSO_WM_UNIT_TYPE" val="i"/>
  <p:tag name="KSO_WM_UNIT_INDEX" val="1"/>
  <p:tag name="KSO_WM_UNIT_ID" val="diagram20217069_1*i*1"/>
  <p:tag name="KSO_WM_TEMPLATE_CATEGORY" val="diagram"/>
  <p:tag name="KSO_WM_TEMPLATE_INDEX" val="20217069"/>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cfb27998712faa657a7af"/>
  <p:tag name="KSO_WM_CHIP_XID" val="5facfb27998712faa657a7b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24054ed1e2fb814c2"/>
  <p:tag name="KSO_WM_TEMPLATE_ASSEMBLE_GROUPID" val="606570524054ed1e2fb814c2"/>
</p:tagLst>
</file>

<file path=ppt/tags/tag211.xml><?xml version="1.0" encoding="utf-8"?>
<p:tagLst xmlns:p="http://schemas.openxmlformats.org/presentationml/2006/main">
  <p:tag name="KSO_WM_BEAUTIFY_FLAG" val="#wm#"/>
  <p:tag name="KSO_WM_TEMPLATE_CATEGORY" val="diagram"/>
  <p:tag name="KSO_WM_TEMPLATE_INDEX" val="20217069"/>
  <p:tag name="KSO_WM_SLIDE_RATIO" val="1.777778"/>
  <p:tag name="KSO_WM_SLIDE_ID" val="diagram2021706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444"/>
  <p:tag name="KSO_WM_SLIDE_POSITION" val="0*48"/>
  <p:tag name="KSO_WM_TAG_VERSION" val="1.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reativepic&quot;],&quot;support_big_font&quot;:false,&quot;picture_toward&quot;:1,&quot;picture_dockside&quot;:[],&quot;fill_id&quot;:&quot;c63a7e4072264d37bb9fc2fc7696d2ba&quot;,&quot;fill_align&quot;:&quot;cm&quot;,&quot;chip_types&quot;:[&quot;picture&quot;]},{&quot;text_align&quot;:&quot;lt&quot;,&quot;text_direction&quot;:&quot;horizontal&quot;,&quot;support_big_font&quot;:false,&quot;picture_toward&quot;:0,&quot;picture_dockside&quot;:[],&quot;fill_id&quot;:&quot;5d35ed4a31e74ee7b109b4a5825bd3a1&quot;,&quot;fill_align&quot;:&quot;lt&quot;,&quot;chip_types&quot;:[&quot;header&quot;]},{&quot;text_align&quot;:&quot;lt&quot;,&quot;text_direction&quot;:&quot;horizontal&quot;,&quot;support_big_font&quot;:false,&quot;picture_toward&quot;:0,&quot;picture_dockside&quot;:[],&quot;fill_id&quot;:&quot;1b84d96436fd4949826b9d5ad09a53d4&quot;,&quot;fill_align&quot;:&quot;lt&quot;,&quot;chip_types&quot;:[&quot;text&quot;]}]]"/>
  <p:tag name="KSO_WM_SLIDE_BACKGROUND" val="[&quot;general&quot;]"/>
  <p:tag name="KSO_WM_CHIP_XID" val="5facfb27998712faa657a7b0"/>
  <p:tag name="KSO_WM_CHIP_DECFILLPROP" val="[]"/>
  <p:tag name="KSO_WM_SLIDE_CAN_ADD_NAVIGATION" val="1"/>
  <p:tag name="KSO_WM_CHIP_GROUPID" val="5facfb27998712faa657a7af"/>
  <p:tag name="KSO_WM_SLIDE_BK_DARK_LIGHT" val="2"/>
  <p:tag name="KSO_WM_SLIDE_BACKGROUND_TYPE" val="general"/>
  <p:tag name="KSO_WM_SLIDE_SUPPORT_FEATURE_TYPE" val="8"/>
  <p:tag name="KSO_WM_TEMPLATE_ASSEMBLE_XID" val="606570524054ed1e2fb814c2"/>
  <p:tag name="KSO_WM_TEMPLATE_ASSEMBLE_GROUPID" val="606570524054ed1e2fb814c2"/>
  <p:tag name="KSO_WM_SPECIAL_SOURCE" val="bdnull"/>
  <p:tag name="KSO_WM_SLIDE_LAYOUT_INFO" val="{&quot;direction&quot;:1,&quot;id&quot;:&quot;2021-04-01T16:16:05&quot;,&quot;maxSize&quot;:{&quot;size1&quot;:58.8},&quot;minSize&quot;:{&quot;size1&quot;:38.8},&quot;normalSize&quot;:{&quot;size1&quot;:49.11249999999999},&quot;subLayout&quot;:[{&quot;id&quot;:&quot;2021-04-01T16:16:05&quot;,&quot;maxSize&quot;:{&quot;size1&quot;:42.19968634711372},&quot;minSize&quot;:{&quot;size1&quot;:17.799686347113717},&quot;normalSize&quot;:{&quot;size1&quot;:29.933019680447053},&quot;subLayout&quot;:[{&quot;id&quot;:&quot;2021-04-01T16:16:05&quot;,&quot;margin&quot;:{&quot;bottom&quot;:1.2699999809265137,&quot;left&quot;:2.117000102996826,&quot;right&quot;:0.02600000612437725,&quot;top&quot;:1.6929999589920044},&quot;type&quot;:0},{&quot;id&quot;:&quot;2021-04-01T16:16:05&quot;,&quot;margin&quot;:{&quot;bottom&quot;:1.6929999589920044,&quot;left&quot;:2.117000102996826,&quot;right&quot;:0.02600000612437725,&quot;top&quot;:1.6929999589920044},&quot;type&quot;:0}],&quot;type&quot;:0},{&quot;id&quot;:&quot;2021-04-01T16:16:05&quot;,&quot;margin&quot;:{&quot;bottom&quot;:1.6929999589920044,&quot;left&quot;:1.6670000553131104,&quot;right&quot;:1.6929999589920044,&quot;top&quot;:1.6929999589920044},&quot;type&quot;:0}],&quot;type&quot;:0}"/>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1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214.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215.xml><?xml version="1.0" encoding="utf-8"?>
<p:tagLst xmlns:p="http://schemas.openxmlformats.org/presentationml/2006/main">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6.875492533047996},&quot;minSize&quot;:{&quot;size1&quot;:39.375492533047996},&quot;normalSize&quot;:{&quot;size1&quot;:46.875492533047996},&quot;subLayout&quot;:[{&quot;id&quot;:&quot;2021-04-01T15:29:04&quot;,&quot;maxSize&quot;:{&quot;size1&quot;:54.54522722114947},&quot;minSize&quot;:{&quot;size1&quot;:34.54522722114947},&quot;normalSize&quot;:{&quot;size1&quot;:34.545412406334655},&quot;subLayout&quot;:[{&quot;id&quot;:&quot;2021-04-01T15:29:04&quot;,&quot;margin&quot;:{&quot;bottom&quot;:0.02600000612437725,&quot;left&quot;:2.5399999618530273,&quot;right&quot;:1.243999719619751,&quot;top&quot;:2.5399999618530273},&quot;type&quot;:0},{&quot;id&quot;:&quot;2021-04-01T15:29:04&quot;,&quot;margin&quot;:{&quot;bottom&quot;:2.5399999618530273,&quot;left&quot;:2.5399999618530273,&quot;right&quot;:1.2699999809265137,&quot;top&quot;:0.4230000674724579},&quot;type&quot;:0}],&quot;type&quot;:0},{&quot;id&quot;:&quot;2021-04-01T15:29:04&quot;,&quot;margin&quot;:{&quot;bottom&quot;:1.6929999589920044,&quot;left&quot;:0,&quot;right&quot;:2.117000102996826,&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 name="KSO_WM_SPECIAL_SOURCE" val="bdnull"/>
</p:tagLst>
</file>

<file path=ppt/tags/tag2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3167_1*n_h_h_i*1_2_2_2"/>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3167_1*n_h_i*1_1_1"/>
  <p:tag name="KSO_WM_TEMPLATE_CATEGORY" val="diagram"/>
  <p:tag name="KSO_WM_TEMPLATE_INDEX" val="2023316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233167_1*n_h_h_i*1_2_2_3"/>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
  <p:tag name="KSO_WM_DIAGRAM_USE_COLOR_VALUE" val="{&quot;color_scheme&quot;:1,&quot;color_type&quot;:1,&quot;theme_color_indexes&quot;:[]}"/>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3167_1*n_h_h_i*1_2_1_2"/>
  <p:tag name="KSO_WM_TEMPLATE_CATEGORY" val="diagram"/>
  <p:tag name="KSO_WM_TEMPLATE_INDEX" val="2023316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3167_1*n_h_i*1_1_2"/>
  <p:tag name="KSO_WM_TEMPLATE_CATEGORY" val="diagram"/>
  <p:tag name="KSO_WM_TEMPLATE_INDEX" val="20233167"/>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1*n_h_h_f*1_2_1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增减单击此处添加文本具体内容，简明扼要地阐述您的观点。根据需要可增减单击此处添加文本具体单击此处添加文本"/>
  <p:tag name="KSO_WM_DIAGRAM_USE_COLOR_VALUE" val="{&quot;color_scheme&quot;:1,&quot;color_type&quot;:1,&quot;theme_color_indexes&quot;:[]}"/>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3167_1*n_h_h_i*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DIAGRAM_USE_COLOR_VALUE" val="{&quot;color_scheme&quot;:1,&quot;color_type&quot;:1,&quot;theme_color_indexes&quot;:[]}"/>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3167_1*n_h_h_i*1_2_1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DIAGRAM_USE_COLOR_VALUE" val="{&quot;color_scheme&quot;:1,&quot;color_type&quot;:1,&quot;theme_color_indexes&quot;:[]}"/>
</p:tagLst>
</file>

<file path=ppt/tags/tag2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167_1*n_h_h_f*1_2_2_1"/>
  <p:tag name="KSO_WM_TEMPLATE_CATEGORY" val="diagram"/>
  <p:tag name="KSO_WM_TEMPLATE_INDEX" val="2023316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增减单击此处添加文本具体内容，简明扼要地阐述您的观点。根据需要可增减单击此处添加文本具体单击此处添加文本"/>
  <p:tag name="KSO_WM_DIAGRAM_USE_COLOR_VALUE" val="{&quot;color_scheme&quot;:1,&quot;color_type&quot;:1,&quot;theme_color_indexes&quot;:[]}"/>
</p:tagLst>
</file>

<file path=ppt/tags/tag22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233167_1*n_h_h_i*1_2_1_3"/>
  <p:tag name="KSO_WM_TEMPLATE_CATEGORY" val="diagram"/>
  <p:tag name="KSO_WM_TEMPLATE_INDEX" val="20233167"/>
  <p:tag name="KSO_WM_UNIT_LAYERLEVEL" val="1_1_1_1"/>
  <p:tag name="KSO_WM_TAG_VERSION" val="3.0"/>
  <p:tag name="KSO_WM_BEAUTIFY_FLAG" val="#wm#"/>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22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3167_1*n_h_a*1_1_1"/>
  <p:tag name="KSO_WM_TEMPLATE_CATEGORY" val="diagram"/>
  <p:tag name="KSO_WM_TEMPLATE_INDEX" val="20233167"/>
  <p:tag name="KSO_WM_UNIT_LAYERLEVEL" val="1_1_1"/>
  <p:tag name="KSO_WM_TAG_VERSION" val="3.0"/>
  <p:tag name="KSO_WM_BEAUTIFY_FLAG" val="#wm#"/>
  <p:tag name="KSO_WM_DIAGRAM_MAX_ITEMCNT" val="4"/>
  <p:tag name="KSO_WM_DIAGRAM_MIN_ITEMCNT" val="2"/>
  <p:tag name="KSO_WM_DIAGRAM_VIRTUALLY_FRAME" val="{&quot;height&quot;:388.3165283203125,&quot;left&quot;:55.00335330031985,&quot;top&quot;:75.88331064299337,&quot;width&quot;:850.0942382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10;添加标题"/>
  <p:tag name="KSO_WM_DIAGRAM_USE_COLOR_VALUE" val="{&quot;color_scheme&quot;:1,&quot;color_type&quot;:1,&quot;theme_color_indexes&quot;:[]}"/>
</p:tagLst>
</file>

<file path=ppt/tags/tag227.xml><?xml version="1.0" encoding="utf-8"?>
<p:tagLst xmlns:p="http://schemas.openxmlformats.org/presentationml/2006/main">
  <p:tag name="KSO_WM_BEAUTIFY_FLAG" val="#wm#"/>
  <p:tag name="KSO_WM_TEMPLATE_CATEGORY" val="custom"/>
  <p:tag name="KSO_WM_TEMPLATE_INDEX" val="20233105"/>
  <p:tag name="RESOURCE_RECORD_KEY" val="{&quot;65&quot;:[20233105],&quot;70&quot;:[3322137]}"/>
</p:tagLst>
</file>

<file path=ppt/tags/tag228.xml><?xml version="1.0" encoding="utf-8"?>
<p:tagLst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8_1*d*1"/>
  <p:tag name="KSO_WM_TEMPLATE_CATEGORY" val="diagram"/>
  <p:tag name="KSO_WM_TEMPLATE_INDEX" val="20211068"/>
  <p:tag name="KSO_WM_UNIT_LAYERLEVEL" val="1"/>
  <p:tag name="KSO_WM_TAG_VERSION" val="1.0"/>
  <p:tag name="KSO_WM_BEAUTIFY_FLAG" val="#wm#"/>
  <p:tag name="KSO_WM_CHIP_GROUPID" val="5e7310da9a230a26b9e88a19"/>
  <p:tag name="KSO_WM_CHIP_XID" val="5e7310da9a230a26b9e88a1a"/>
  <p:tag name="KSO_WM_UNIT_DEC_AREA_ID" val="602c25668bb54b5f8617d8a646e4bc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34d40d2797f4c72a73a53313945b5e3"/>
  <p:tag name="KSO_WM_TEMPLATE_ASSEMBLE_XID" val="60656ea84054ed1e2fb7fd36"/>
  <p:tag name="KSO_WM_TEMPLATE_ASSEMBLE_GROUPID" val="60656ea84054ed1e2fb7fd36"/>
</p:tagLst>
</file>

<file path=ppt/tags/tag22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8_1*a*1"/>
  <p:tag name="KSO_WM_TEMPLATE_CATEGORY" val="diagram"/>
  <p:tag name="KSO_WM_TEMPLATE_INDEX" val="202110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a35106b34d4474ab53925e579e5bd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4098db54a52408a8e9145ec23477df0"/>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30.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18"/>
  <p:tag name="KSO_WM_UNIT_HIGHLIGHT" val="0"/>
  <p:tag name="KSO_WM_UNIT_COMPATIBLE" val="0"/>
  <p:tag name="KSO_WM_UNIT_DIAGRAM_ISNUMVISUAL" val="0"/>
  <p:tag name="KSO_WM_UNIT_DIAGRAM_ISREFERUNIT" val="0"/>
  <p:tag name="KSO_WM_UNIT_TYPE" val="h_a"/>
  <p:tag name="KSO_WM_UNIT_INDEX" val="1_1"/>
  <p:tag name="KSO_WM_UNIT_ID" val="diagram20211068_1*h_a*1_1"/>
  <p:tag name="KSO_WM_TEMPLATE_CATEGORY" val="diagram"/>
  <p:tag name="KSO_WM_TEMPLATE_INDEX" val="2021106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1dd476483dd4d559859d8d2beebd1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231.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68_1*h_f*1_1"/>
  <p:tag name="KSO_WM_TEMPLATE_CATEGORY" val="diagram"/>
  <p:tag name="KSO_WM_TEMPLATE_INDEX" val="20211068"/>
  <p:tag name="KSO_WM_UNIT_LAYERLEVEL" val="1_1"/>
  <p:tag name="KSO_WM_TAG_VERSION" val="1.0"/>
  <p:tag name="KSO_WM_BEAUTIFY_FLAG" val="#wm#"/>
  <p:tag name="KSO_WM_UNIT_SUBTYPE" val="a"/>
  <p:tag name="KSO_WM_UNIT_DEFAULT_FONT" val="14;20;2"/>
  <p:tag name="KSO_WM_UNIT_BLOCK" val="0"/>
  <p:tag name="KSO_WM_UNIT_VALUE" val="108"/>
  <p:tag name="KSO_WM_UNIT_SHOW_EDIT_AREA_INDICATION" val="1"/>
  <p:tag name="KSO_WM_CHIP_GROUPID" val="5e6b05b36848fb12bee65ad8"/>
  <p:tag name="KSO_WM_CHIP_XID" val="5e6b05b36848fb12bee65ada"/>
  <p:tag name="KSO_WM_UNIT_DEC_AREA_ID" val="5ddd7ed7004044569c7e7074772d99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25"/>
  <p:tag name="KSO_WM_UNIT_TEXT_FILL_FORE_SCHEMECOLOR_INDEX" val="13"/>
  <p:tag name="KSO_WM_UNIT_TEXT_FILL_TYPE" val="1"/>
  <p:tag name="KSO_WM_TEMPLATE_ASSEMBLE_XID" val="60656ea84054ed1e2fb7fd36"/>
  <p:tag name="KSO_WM_TEMPLATE_ASSEMBLE_GROUPID" val="60656ea84054ed1e2fb7fd36"/>
</p:tagLst>
</file>

<file path=ppt/tags/tag232.xml><?xml version="1.0" encoding="utf-8"?>
<p:tagLst xmlns:p="http://schemas.openxmlformats.org/presentationml/2006/main">
  <p:tag name="KSO_WM_BEAUTIFY_FLAG" val="#wm#"/>
  <p:tag name="KSO_WM_TEMPLATE_CATEGORY" val="diagram"/>
  <p:tag name="KSO_WM_TEMPLATE_INDEX" val="20211068"/>
  <p:tag name="KSO_WM_SLIDE_LAYOUT_INFO" val="{&quot;backgroundInfo&quot;:[{&quot;bottom&quot;:0,&quot;bottomAbs&quot;:false,&quot;left&quot;:0,&quot;leftAbs&quot;:false,&quot;right&quot;:0,&quot;rightAbs&quot;:false,&quot;top&quot;:0,&quot;topAbs&quot;:false,&quot;type&quot;:&quot;general&quot;}],&quot;direction&quot;:1,&quot;id&quot;:&quot;2021-04-01T15:11:13&quot;,&quot;maxSize&quot;:{&quot;size1&quot;:53.8},&quot;minSize&quot;:{&quot;size1&quot;:28.7},&quot;normalSize&quot;:{&quot;size1&quot;:41.76874999999999},&quot;subLayout&quot;:[{&quot;id&quot;:&quot;2021-04-01T15:11:13&quot;,&quot;type&quot;:0},{&quot;id&quot;:&quot;2021-04-01T15:11:13&quot;,&quot;maxSize&quot;:{&quot;size1&quot;:37.899731169448714},&quot;minSize&quot;:{&quot;size1&quot;:24.399731169448717},&quot;normalSize&quot;:{&quot;size1&quot;:24.673249687967235},&quot;subLayout&quot;:[{&quot;id&quot;:&quot;2021-04-01T15:11:13&quot;,&quot;margin&quot;:{&quot;bottom&quot;:0.02600000612437725,&quot;left&quot;:1.253000020980835,&quot;right&quot;:1.2699999809265137,&quot;top&quot;:2.5399999618530273},&quot;type&quot;:0},{&quot;id&quot;:&quot;2021-04-01T15:11:13&quot;,&quot;margin&quot;:{&quot;bottom&quot;:2.5399999618530273,&quot;left&quot;:1.253000020980835,&quot;right&quot;:1.2699999809265137,&quot;top&quot;:0.8199999928474426},&quot;maxSize&quot;:{&quot;size1&quot;:35.70703942910335},&quot;minSize&quot;:{&quot;size1&quot;:19.80703942910334},&quot;normalSize&quot;:{&quot;size1&quot;:28.94367755251542},&quot;subLayout&quot;:[{&quot;id&quot;:&quot;2021-04-01T15:11:13&quot;,&quot;margin&quot;:{&quot;bottom&quot;:0.04693027585744858,&quot;left&quot;:1.253000020980835,&quot;right&quot;:1.2699999809265137,&quot;top&quot;:0.8199999928474426},&quot;type&quot;:0},{&quot;id&quot;:&quot;2021-04-01T15:11:13&quot;,&quot;margin&quot;:{&quot;bottom&quot;:2.5399999618530273,&quot;left&quot;:1.253000020980835,&quot;right&quot;:1.2699999809265137,&quot;top&quot;:0.14886191487312317},&quot;type&quot;:0}],&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371.95*192.701"/>
  <p:tag name="KSO_WM_SLIDE_POSITION" val="552.004*275.302"/>
  <p:tag name="KSO_WM_TAG_VERSION" val="1.0"/>
  <p:tag name="KSO_WM_SLIDE_LAYOUT" val="a_d_h"/>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6"/>
  <p:tag name="KSO_WM_TEMPLATE_ASSEMBLE_GROUPID" val="60656ea84054ed1e2fb7fd36"/>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485_1*i*1"/>
  <p:tag name="KSO_WM_TEMPLATE_CATEGORY" val="diagram"/>
  <p:tag name="KSO_WM_TEMPLATE_INDEX" val="20212485"/>
  <p:tag name="KSO_WM_UNIT_LAYERLEVEL" val="1"/>
  <p:tag name="KSO_WM_TAG_VERSION" val="1.0"/>
  <p:tag name="KSO_WM_BEAUTIFY_FLAG" val="#wm#"/>
  <p:tag name="KSO_WM_UNIT_BLOCK" val="0"/>
  <p:tag name="KSO_WM_UNIT_SM_LIMIT_TYPE" val="2"/>
  <p:tag name="KSO_WM_UNIT_DEC_AREA_ID" val="b6468716f7ad4c68ad3998ec3d438298"/>
  <p:tag name="KSO_WM_UNIT_DECORATE_INFO" val="{&quot;ReferentInfo&quot;:{&quot;Id&quot;:&quot;slide&quot;,&quot;X&quot;:{&quot;Pos&quot;:1},&quot;Y&quot;:{&quot;Pos&quot;:1}},&quot;DecorateInfoX&quot;:{&quot;Pos&quot;:0,&quot;IsAbs&quot;:false},&quot;DecorateInfoY&quot;:{&quot;Pos&quot;:1,&quot;IsAbs&quot;:false},&quot;DecorateInfoW&quot;:{&quot;IsAbs&quot;:false},&quot;DecorateInfoH&quot;:{&quot;IsAbs&quot;:false},&quot;whChangeMode&quot;:1}"/>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32"/>
  <p:tag name="KSO_WM_TEMPLATE_ASSEMBLE_XID" val="60656f554054ed1e2fb807ec"/>
  <p:tag name="KSO_WM_TEMPLATE_ASSEMBLE_GROUPID" val="60656f554054ed1e2fb807ec"/>
</p:tagLst>
</file>

<file path=ppt/tags/tag23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485_1*a*1"/>
  <p:tag name="KSO_WM_TEMPLATE_CATEGORY" val="diagram"/>
  <p:tag name="KSO_WM_TEMPLATE_INDEX" val="2021248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bda0a600239401086632cb1a4928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885debc6247430786da2c1c32cdde21"/>
  <p:tag name="KSO_WM_UNIT_TEXT_FILL_FORE_SCHEMECOLOR_INDEX_BRIGHTNESS" val="0"/>
  <p:tag name="KSO_WM_UNIT_TEXT_FILL_FORE_SCHEMECOLOR_INDEX" val="13"/>
  <p:tag name="KSO_WM_UNIT_TEXT_FILL_TYPE" val="1"/>
  <p:tag name="KSO_WM_TEMPLATE_ASSEMBLE_XID" val="60656f554054ed1e2fb807ec"/>
  <p:tag name="KSO_WM_TEMPLATE_ASSEMBLE_GROUPID" val="60656f554054ed1e2fb807ec"/>
</p:tagLst>
</file>

<file path=ppt/tags/tag2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85_1*f*1"/>
  <p:tag name="KSO_WM_TEMPLATE_CATEGORY" val="diagram"/>
  <p:tag name="KSO_WM_TEMPLATE_INDEX" val="20212485"/>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ca1632c279434067971be4fec9b9df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5e01d476d6c48c089aa91d5a9c4d12b"/>
  <p:tag name="KSO_WM_UNIT_TEXT_FILL_FORE_SCHEMECOLOR_INDEX_BRIGHTNESS" val="0.25"/>
  <p:tag name="KSO_WM_UNIT_TEXT_FILL_FORE_SCHEMECOLOR_INDEX" val="13"/>
  <p:tag name="KSO_WM_UNIT_TEXT_FILL_TYPE" val="1"/>
  <p:tag name="KSO_WM_TEMPLATE_ASSEMBLE_XID" val="60656f554054ed1e2fb807ec"/>
  <p:tag name="KSO_WM_TEMPLATE_ASSEMBLE_GROUPID" val="60656f554054ed1e2fb807ec"/>
</p:tagLst>
</file>

<file path=ppt/tags/tag236.xml><?xml version="1.0" encoding="utf-8"?>
<p:tagLst xmlns:p="http://schemas.openxmlformats.org/presentationml/2006/main">
  <p:tag name="KSO_WM_UNIT_VALUE" val="1058*804"/>
  <p:tag name="KSO_WM_UNIT_HIGHLIGHT" val="0"/>
  <p:tag name="KSO_WM_UNIT_COMPATIBLE" val="0"/>
  <p:tag name="KSO_WM_UNIT_DIAGRAM_ISNUMVISUAL" val="0"/>
  <p:tag name="KSO_WM_UNIT_DIAGRAM_ISREFERUNIT" val="0"/>
  <p:tag name="KSO_WM_UNIT_TYPE" val="d"/>
  <p:tag name="KSO_WM_UNIT_INDEX" val="1"/>
  <p:tag name="KSO_WM_UNIT_ID" val="diagram20212485_1*d*1"/>
  <p:tag name="KSO_WM_TEMPLATE_CATEGORY" val="diagram"/>
  <p:tag name="KSO_WM_TEMPLATE_INDEX" val="20212485"/>
  <p:tag name="KSO_WM_UNIT_LAYERLEVEL" val="1"/>
  <p:tag name="KSO_WM_TAG_VERSION" val="1.0"/>
  <p:tag name="KSO_WM_BEAUTIFY_FLAG" val="#wm#"/>
  <p:tag name="KSO_WM_CHIP_GROUPID" val="5e7310da9a230a26b9e88a19"/>
  <p:tag name="KSO_WM_CHIP_XID" val="5e7310da9a230a26b9e88a1a"/>
  <p:tag name="KSO_WM_UNIT_DEC_AREA_ID" val="c267655222ef4c66aa0e953a4db27c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485a9c703c54e149de02dab2ca29fe4"/>
  <p:tag name="KSO_WM_TEMPLATE_ASSEMBLE_XID" val="60656f554054ed1e2fb807ec"/>
  <p:tag name="KSO_WM_TEMPLATE_ASSEMBLE_GROUPID" val="60656f554054ed1e2fb807ec"/>
  <p:tag name="KSO_WM_UNIT_PICTURE_CLIP_FLAG" val="0"/>
</p:tagLst>
</file>

<file path=ppt/tags/tag237.xml><?xml version="1.0" encoding="utf-8"?>
<p:tagLst xmlns:p="http://schemas.openxmlformats.org/presentationml/2006/main">
  <p:tag name="KSO_WM_UNIT_VALUE" val="1058*804"/>
  <p:tag name="KSO_WM_UNIT_HIGHLIGHT" val="0"/>
  <p:tag name="KSO_WM_UNIT_COMPATIBLE" val="0"/>
  <p:tag name="KSO_WM_UNIT_DIAGRAM_ISNUMVISUAL" val="0"/>
  <p:tag name="KSO_WM_UNIT_DIAGRAM_ISREFERUNIT" val="0"/>
  <p:tag name="KSO_WM_UNIT_TYPE" val="d"/>
  <p:tag name="KSO_WM_UNIT_INDEX" val="2"/>
  <p:tag name="KSO_WM_UNIT_ID" val="diagram20212485_1*d*2"/>
  <p:tag name="KSO_WM_TEMPLATE_CATEGORY" val="diagram"/>
  <p:tag name="KSO_WM_TEMPLATE_INDEX" val="20212485"/>
  <p:tag name="KSO_WM_UNIT_LAYERLEVEL" val="1"/>
  <p:tag name="KSO_WM_TAG_VERSION" val="1.0"/>
  <p:tag name="KSO_WM_BEAUTIFY_FLAG" val="#wm#"/>
  <p:tag name="KSO_WM_CHIP_GROUPID" val="5e7310da9a230a26b9e88a19"/>
  <p:tag name="KSO_WM_CHIP_XID" val="5e7310da9a230a26b9e88a1a"/>
  <p:tag name="KSO_WM_UNIT_DEC_AREA_ID" val="d794f8158cf043bb9804912cd369819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c315d9ab4aa41e0a679e39e823f5b18"/>
  <p:tag name="KSO_WM_TEMPLATE_ASSEMBLE_XID" val="60656f554054ed1e2fb807ec"/>
  <p:tag name="KSO_WM_TEMPLATE_ASSEMBLE_GROUPID" val="60656f554054ed1e2fb807ec"/>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485_1*i*2"/>
  <p:tag name="KSO_WM_TEMPLATE_CATEGORY" val="diagram"/>
  <p:tag name="KSO_WM_TEMPLATE_INDEX" val="20212485"/>
  <p:tag name="KSO_WM_UNIT_LAYERLEVEL" val="1"/>
  <p:tag name="KSO_WM_TAG_VERSION" val="1.0"/>
  <p:tag name="KSO_WM_BEAUTIFY_FLAG" val="#wm#"/>
  <p:tag name="KSO_WM_UNIT_BLOCK" val="0"/>
  <p:tag name="KSO_WM_UNIT_SM_LIMIT_TYPE" val="0"/>
  <p:tag name="KSO_WM_UNIT_DEC_AREA_ID" val="16e3d73029214574aa574d8fe5596625"/>
  <p:tag name="KSO_WM_UNIT_DECORATE_INFO" val="{&quot;DecorateInfoH&quot;:{&quot;IsAbs&quot;:true},&quot;DecorateInfoW&quot;:{&quot;IsAbs&quot;:true},&quot;DecorateInfoX&quot;:{&quot;IsAbs&quot;:true,&quot;Pos&quot;:0},&quot;DecorateInfoY&quot;:{&quot;IsAbs&quot;:true,&quot;Pos&quot;:0},&quot;ReferentInfo&quot;:{&quot;Id&quot;:&quot;2bda0a600239401086632cb1a49289f5&quot;,&quot;X&quot;:{&quot;Pos&quot;:0},&quot;Y&quot;:{&quot;Pos&quot;:2}},&quot;whChangeMode&quot;:0}"/>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f554054ed1e2fb807ec"/>
  <p:tag name="KSO_WM_TEMPLATE_ASSEMBLE_GROUPID" val="60656f554054ed1e2fb807ec"/>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485_1*i*3"/>
  <p:tag name="KSO_WM_TEMPLATE_CATEGORY" val="diagram"/>
  <p:tag name="KSO_WM_TEMPLATE_INDEX" val="20212485"/>
  <p:tag name="KSO_WM_UNIT_LAYERLEVEL" val="1"/>
  <p:tag name="KSO_WM_TAG_VERSION" val="1.0"/>
  <p:tag name="KSO_WM_BEAUTIFY_FLAG" val="#wm#"/>
  <p:tag name="KSO_WM_UNIT_BLOCK" val="0"/>
  <p:tag name="KSO_WM_UNIT_SM_LIMIT_TYPE" val="2"/>
  <p:tag name="KSO_WM_UNIT_DEC_AREA_ID" val="b23c2cdd3ebb4dd49ba87d2422d5abab"/>
  <p:tag name="KSO_WM_UNIT_DECORATE_INFO" val="{&quot;ReferentInfo&quot;:{&quot;Id&quot;:&quot;slide&quot;,&quot;X&quot;:{&quot;Pos&quot;:0},&quot;Y&quot;:{&quot;Pos&quot;:1}},&quot;DecorateInfoX&quot;:{&quot;Pos&quot;:0,&quot;IsAbs&quot;:false},&quot;DecorateInfoY&quot;:{&quot;Pos&quot;:1,&quot;IsAbs&quot;:false},&quot;DecorateInfoW&quot;:{&quot;IsAbs&quot;:false},&quot;DecorateInfoH&quot;:{&quot;IsAbs&quot;:false},&quot;whChangeMode&quot;:1}"/>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f554054ed1e2fb807ec"/>
  <p:tag name="KSO_WM_TEMPLATE_ASSEMBLE_GROUPID" val="60656f554054ed1e2fb807ec"/>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40.xml><?xml version="1.0" encoding="utf-8"?>
<p:tagLst xmlns:p="http://schemas.openxmlformats.org/presentationml/2006/main">
  <p:tag name="KSO_WM_BEAUTIFY_FLAG" val="#wm#"/>
  <p:tag name="KSO_WM_TEMPLATE_CATEGORY" val="diagram"/>
  <p:tag name="KSO_WM_TEMPLATE_INDEX" val="20212485"/>
  <p:tag name="KSO_WM_SLIDE_ID" val="diagram202124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96"/>
  <p:tag name="KSO_WM_SLIDE_POSITION" val="0*72"/>
  <p:tag name="KSO_WM_TAG_VERSION" val="1.0"/>
  <p:tag name="KSO_WM_SLIDE_LAYOUT" val="a_d_f"/>
  <p:tag name="KSO_WM_SLIDE_LAYOUT_CNT" val="1_2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edb3e32f7a7921113ddc1"/>
  <p:tag name="KSO_WM_CHIP_FILLPROP" val="[[{&quot;text_align&quot;:&quot;lb&quot;,&quot;text_direction&quot;:&quot;horizontal&quot;,&quot;support_big_font&quot;:false,&quot;picture_toward&quot;:0,&quot;picture_dockside&quot;:[],&quot;fill_id&quot;:&quot;6558dc228a8f496ea811c8f452790e39&quot;,&quot;fill_align&quot;:&quot;lb&quot;,&quot;chip_types&quot;:[&quot;header&quot;]},{&quot;text_align&quot;:&quot;lt&quot;,&quot;text_direction&quot;:&quot;horizontal&quot;,&quot;support_big_font&quot;:false,&quot;picture_toward&quot;:0,&quot;picture_dockside&quot;:[],&quot;fill_id&quot;:&quot;0565a67c8a7444d890a6a95212d8f807&quot;,&quot;fill_align&quot;:&quot;lt&quot;,&quot;chip_types&quot;:[&quot;text&quot;]},{&quot;text_align&quot;:&quot;cm&quot;,&quot;text_direction&quot;:&quot;horizontal&quot;,&quot;support_big_font&quot;:false,&quot;picture_toward&quot;:0,&quot;picture_dockside&quot;:[],&quot;fill_id&quot;:&quot;a9c91ff0c3e440548b12eef8d0c90561&quot;,&quot;fill_align&quot;:&quot;cm&quot;,&quot;chip_types&quot;:[&quot;picture&quot;]},{&quot;text_align&quot;:&quot;cm&quot;,&quot;text_direction&quot;:&quot;horizontal&quot;,&quot;support_big_font&quot;:false,&quot;picture_toward&quot;:0,&quot;picture_dockside&quot;:[],&quot;fill_id&quot;:&quot;82183bc287994aa2b8ddb372abf03f76&quot;,&quot;fill_align&quot;:&quot;cm&quot;,&quot;chip_types&quot;:[&quot;picture&quot;]}]]"/>
  <p:tag name="KSO_WM_SLIDE_CAN_ADD_NAVIGATION" val="1"/>
  <p:tag name="KSO_WM_CHIP_DECFILLPROP" val="[]"/>
  <p:tag name="KSO_WM_SLIDE_LAYOUT_INFO" val="{&quot;backgroundInfo&quot;:[{&quot;bottom&quot;:0,&quot;bottomAbs&quot;:false,&quot;left&quot;:0,&quot;leftAbs&quot;:false,&quot;right&quot;:0,&quot;rightAbs&quot;:false,&quot;top&quot;:0,&quot;topAbs&quot;:false,&quot;type&quot;:&quot;general&quot;}],&quot;direction&quot;:1,&quot;id&quot;:&quot;2021-04-01T15:40:18&quot;,&quot;maxSize&quot;:{&quot;size1&quot;:51.3},&quot;minSize&quot;:{&quot;size1&quot;:35},&quot;normalSize&quot;:{&quot;size1&quot;:51.29989583333334},&quot;subLayout&quot;:[{&quot;id&quot;:&quot;2021-04-01T15:40:18&quot;,&quot;maxSize&quot;:{&quot;size1&quot;:57.799613094238424},&quot;minSize&quot;:{&quot;size1&quot;:26.699613094238426},&quot;normalSize&quot;:{&quot;size1&quot;:42.09961309423843},&quot;subLayout&quot;:[{&quot;id&quot;:&quot;2021-04-01T15:40:18&quot;,&quot;margin&quot;:{&quot;bottom&quot;:1.6929999589920044,&quot;left&quot;:2.5399999618530273,&quot;right&quot;:1.253000020980835,&quot;top&quot;:2.997999906539917},&quot;type&quot;:0},{&quot;id&quot;:&quot;2021-04-01T15:40:18&quot;,&quot;margin&quot;:{&quot;bottom&quot;:2.997999906539917,&quot;left&quot;:2.5399999618530273,&quot;right&quot;:1.253000020980835,&quot;top&quot;:1.720000147819519},&quot;type&quot;:0}],&quot;type&quot;:0},{&quot;direction&quot;:1,&quot;id&quot;:&quot;2021-04-01T15:40:18&quot;,&quot;maxSize&quot;:{&quot;size1&quot;:46.4},&quot;minSize&quot;:{&quot;size1&quot;:25.5},&quot;normalSize&quot;:{&quot;size1&quot;:41.63603632038887},&quot;subLayout&quot;:[{&quot;id&quot;:&quot;2021-04-01T15:40:18&quot;,&quot;margin&quot;:{&quot;bottom&quot;:2.997999906539917,&quot;left&quot;:0.02600000612437725,&quot;right&quot;:0.3970000147819519,&quot;top&quot;:2.997999906539917},&quot;type&quot;:0},{&quot;id&quot;:&quot;2021-04-01T15:40:18&quot;,&quot;margin&quot;:{&quot;bottom&quot;:2.997999906539917,&quot;left&quot;:0.02600000612437725,&quot;right&quot;:1.6929999589920044,&quot;top&quot;:2.997999906539917},&quot;type&quot;:0}],&quot;type&quot;:0}],&quot;type&quot;:0}"/>
  <p:tag name="KSO_WM_SLIDE_BACKGROUND" val="[&quot;general&quot;]"/>
  <p:tag name="KSO_WM_CHIP_GROUPID" val="5f0fd0e505e68e5c80755de6"/>
  <p:tag name="KSO_WM_SLIDE_BK_DARK_LIGHT" val="2"/>
  <p:tag name="KSO_WM_SLIDE_BACKGROUND_TYPE" val="general"/>
  <p:tag name="KSO_WM_SLIDE_SUPPORT_FEATURE_TYPE" val="0"/>
  <p:tag name="KSO_WM_TEMPLATE_ASSEMBLE_XID" val="60656f554054ed1e2fb807ec"/>
  <p:tag name="KSO_WM_TEMPLATE_ASSEMBLE_GROUPID" val="60656f554054ed1e2fb807ec"/>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485_1*i*1"/>
  <p:tag name="KSO_WM_TEMPLATE_CATEGORY" val="diagram"/>
  <p:tag name="KSO_WM_TEMPLATE_INDEX" val="20212485"/>
  <p:tag name="KSO_WM_UNIT_LAYERLEVEL" val="1"/>
  <p:tag name="KSO_WM_TAG_VERSION" val="1.0"/>
  <p:tag name="KSO_WM_BEAUTIFY_FLAG" val="#wm#"/>
  <p:tag name="KSO_WM_UNIT_BLOCK" val="0"/>
  <p:tag name="KSO_WM_UNIT_SM_LIMIT_TYPE" val="2"/>
  <p:tag name="KSO_WM_UNIT_DEC_AREA_ID" val="b6468716f7ad4c68ad3998ec3d438298"/>
  <p:tag name="KSO_WM_UNIT_DECORATE_INFO" val="{&quot;ReferentInfo&quot;:{&quot;Id&quot;:&quot;slide&quot;,&quot;X&quot;:{&quot;Pos&quot;:1},&quot;Y&quot;:{&quot;Pos&quot;:1}},&quot;DecorateInfoX&quot;:{&quot;Pos&quot;:0,&quot;IsAbs&quot;:false},&quot;DecorateInfoY&quot;:{&quot;Pos&quot;:1,&quot;IsAbs&quot;:false},&quot;DecorateInfoW&quot;:{&quot;IsAbs&quot;:false},&quot;DecorateInfoH&quot;:{&quot;IsAbs&quot;:false},&quot;whChangeMode&quot;:1}"/>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32"/>
  <p:tag name="KSO_WM_TEMPLATE_ASSEMBLE_XID" val="60656f554054ed1e2fb807ec"/>
  <p:tag name="KSO_WM_TEMPLATE_ASSEMBLE_GROUPID" val="60656f554054ed1e2fb807ec"/>
</p:tagLst>
</file>

<file path=ppt/tags/tag24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485_1*a*1"/>
  <p:tag name="KSO_WM_TEMPLATE_CATEGORY" val="diagram"/>
  <p:tag name="KSO_WM_TEMPLATE_INDEX" val="2021248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bda0a600239401086632cb1a4928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885debc6247430786da2c1c32cdde21"/>
  <p:tag name="KSO_WM_UNIT_TEXT_FILL_FORE_SCHEMECOLOR_INDEX_BRIGHTNESS" val="0"/>
  <p:tag name="KSO_WM_UNIT_TEXT_FILL_FORE_SCHEMECOLOR_INDEX" val="13"/>
  <p:tag name="KSO_WM_UNIT_TEXT_FILL_TYPE" val="1"/>
  <p:tag name="KSO_WM_TEMPLATE_ASSEMBLE_XID" val="60656f554054ed1e2fb807ec"/>
  <p:tag name="KSO_WM_TEMPLATE_ASSEMBLE_GROUPID" val="60656f554054ed1e2fb807ec"/>
</p:tagLst>
</file>

<file path=ppt/tags/tag24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85_1*f*1"/>
  <p:tag name="KSO_WM_TEMPLATE_CATEGORY" val="diagram"/>
  <p:tag name="KSO_WM_TEMPLATE_INDEX" val="20212485"/>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ca1632c279434067971be4fec9b9dfc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5e01d476d6c48c089aa91d5a9c4d12b"/>
  <p:tag name="KSO_WM_UNIT_TEXT_FILL_FORE_SCHEMECOLOR_INDEX_BRIGHTNESS" val="0.25"/>
  <p:tag name="KSO_WM_UNIT_TEXT_FILL_FORE_SCHEMECOLOR_INDEX" val="13"/>
  <p:tag name="KSO_WM_UNIT_TEXT_FILL_TYPE" val="1"/>
  <p:tag name="KSO_WM_TEMPLATE_ASSEMBLE_XID" val="60656f554054ed1e2fb807ec"/>
  <p:tag name="KSO_WM_TEMPLATE_ASSEMBLE_GROUPID" val="60656f554054ed1e2fb807ec"/>
</p:tagLst>
</file>

<file path=ppt/tags/tag244.xml><?xml version="1.0" encoding="utf-8"?>
<p:tagLst xmlns:p="http://schemas.openxmlformats.org/presentationml/2006/main">
  <p:tag name="KSO_WM_UNIT_VALUE" val="1058*804"/>
  <p:tag name="KSO_WM_UNIT_HIGHLIGHT" val="0"/>
  <p:tag name="KSO_WM_UNIT_COMPATIBLE" val="0"/>
  <p:tag name="KSO_WM_UNIT_DIAGRAM_ISNUMVISUAL" val="0"/>
  <p:tag name="KSO_WM_UNIT_DIAGRAM_ISREFERUNIT" val="0"/>
  <p:tag name="KSO_WM_UNIT_TYPE" val="d"/>
  <p:tag name="KSO_WM_UNIT_INDEX" val="2"/>
  <p:tag name="KSO_WM_UNIT_ID" val="diagram20212485_1*d*2"/>
  <p:tag name="KSO_WM_TEMPLATE_CATEGORY" val="diagram"/>
  <p:tag name="KSO_WM_TEMPLATE_INDEX" val="20212485"/>
  <p:tag name="KSO_WM_UNIT_LAYERLEVEL" val="1"/>
  <p:tag name="KSO_WM_TAG_VERSION" val="1.0"/>
  <p:tag name="KSO_WM_BEAUTIFY_FLAG" val="#wm#"/>
  <p:tag name="KSO_WM_CHIP_GROUPID" val="5e7310da9a230a26b9e88a19"/>
  <p:tag name="KSO_WM_CHIP_XID" val="5e7310da9a230a26b9e88a1a"/>
  <p:tag name="KSO_WM_UNIT_DEC_AREA_ID" val="d794f8158cf043bb9804912cd369819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c315d9ab4aa41e0a679e39e823f5b18"/>
  <p:tag name="KSO_WM_TEMPLATE_ASSEMBLE_XID" val="60656f554054ed1e2fb807ec"/>
  <p:tag name="KSO_WM_TEMPLATE_ASSEMBLE_GROUPID" val="60656f554054ed1e2fb807ec"/>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485_1*i*2"/>
  <p:tag name="KSO_WM_TEMPLATE_CATEGORY" val="diagram"/>
  <p:tag name="KSO_WM_TEMPLATE_INDEX" val="20212485"/>
  <p:tag name="KSO_WM_UNIT_LAYERLEVEL" val="1"/>
  <p:tag name="KSO_WM_TAG_VERSION" val="1.0"/>
  <p:tag name="KSO_WM_BEAUTIFY_FLAG" val="#wm#"/>
  <p:tag name="KSO_WM_UNIT_BLOCK" val="0"/>
  <p:tag name="KSO_WM_UNIT_SM_LIMIT_TYPE" val="0"/>
  <p:tag name="KSO_WM_UNIT_DEC_AREA_ID" val="16e3d73029214574aa574d8fe5596625"/>
  <p:tag name="KSO_WM_UNIT_DECORATE_INFO" val="{&quot;DecorateInfoH&quot;:{&quot;IsAbs&quot;:true},&quot;DecorateInfoW&quot;:{&quot;IsAbs&quot;:true},&quot;DecorateInfoX&quot;:{&quot;IsAbs&quot;:true,&quot;Pos&quot;:0},&quot;DecorateInfoY&quot;:{&quot;IsAbs&quot;:true,&quot;Pos&quot;:0},&quot;ReferentInfo&quot;:{&quot;Id&quot;:&quot;2bda0a600239401086632cb1a49289f5&quot;,&quot;X&quot;:{&quot;Pos&quot;:0},&quot;Y&quot;:{&quot;Pos&quot;:2}},&quot;whChangeMode&quot;:0}"/>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f554054ed1e2fb807ec"/>
  <p:tag name="KSO_WM_TEMPLATE_ASSEMBLE_GROUPID" val="60656f554054ed1e2fb807ec"/>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485_1*i*3"/>
  <p:tag name="KSO_WM_TEMPLATE_CATEGORY" val="diagram"/>
  <p:tag name="KSO_WM_TEMPLATE_INDEX" val="20212485"/>
  <p:tag name="KSO_WM_UNIT_LAYERLEVEL" val="1"/>
  <p:tag name="KSO_WM_TAG_VERSION" val="1.0"/>
  <p:tag name="KSO_WM_BEAUTIFY_FLAG" val="#wm#"/>
  <p:tag name="KSO_WM_UNIT_BLOCK" val="0"/>
  <p:tag name="KSO_WM_UNIT_SM_LIMIT_TYPE" val="2"/>
  <p:tag name="KSO_WM_UNIT_DEC_AREA_ID" val="b23c2cdd3ebb4dd49ba87d2422d5abab"/>
  <p:tag name="KSO_WM_UNIT_DECORATE_INFO" val="{&quot;ReferentInfo&quot;:{&quot;Id&quot;:&quot;slide&quot;,&quot;X&quot;:{&quot;Pos&quot;:0},&quot;Y&quot;:{&quot;Pos&quot;:1}},&quot;DecorateInfoX&quot;:{&quot;Pos&quot;:0,&quot;IsAbs&quot;:false},&quot;DecorateInfoY&quot;:{&quot;Pos&quot;:1,&quot;IsAbs&quot;:false},&quot;DecorateInfoW&quot;:{&quot;IsAbs&quot;:false},&quot;DecorateInfoH&quot;:{&quot;IsAbs&quot;:false},&quot;whChangeMode&quot;:1}"/>
  <p:tag name="KSO_WM_CHIP_GROUPID" val="5f0fd0e505e68e5c80755de6"/>
  <p:tag name="KSO_WM_CHIP_XID" val="5f5edb3e32f7a7921113ddc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f554054ed1e2fb807ec"/>
  <p:tag name="KSO_WM_TEMPLATE_ASSEMBLE_GROUPID" val="60656f554054ed1e2fb807ec"/>
</p:tagLst>
</file>

<file path=ppt/tags/tag247.xml><?xml version="1.0" encoding="utf-8"?>
<p:tagLst xmlns:p="http://schemas.openxmlformats.org/presentationml/2006/main">
  <p:tag name="KSO_WM_BEAUTIFY_FLAG" val="#wm#"/>
  <p:tag name="KSO_WM_TEMPLATE_CATEGORY" val="diagram"/>
  <p:tag name="KSO_WM_TEMPLATE_INDEX" val="20212485"/>
  <p:tag name="KSO_WM_SLIDE_ID" val="diagram202124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96"/>
  <p:tag name="KSO_WM_SLIDE_POSITION" val="0*72"/>
  <p:tag name="KSO_WM_TAG_VERSION" val="1.0"/>
  <p:tag name="KSO_WM_SLIDE_LAYOUT" val="a_d_f"/>
  <p:tag name="KSO_WM_SLIDE_LAYOUT_CNT" val="1_2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edb3e32f7a7921113ddc1"/>
  <p:tag name="KSO_WM_CHIP_FILLPROP" val="[[{&quot;text_align&quot;:&quot;lb&quot;,&quot;text_direction&quot;:&quot;horizontal&quot;,&quot;support_big_font&quot;:false,&quot;picture_toward&quot;:0,&quot;picture_dockside&quot;:[],&quot;fill_id&quot;:&quot;6558dc228a8f496ea811c8f452790e39&quot;,&quot;fill_align&quot;:&quot;lb&quot;,&quot;chip_types&quot;:[&quot;header&quot;]},{&quot;text_align&quot;:&quot;lt&quot;,&quot;text_direction&quot;:&quot;horizontal&quot;,&quot;support_big_font&quot;:false,&quot;picture_toward&quot;:0,&quot;picture_dockside&quot;:[],&quot;fill_id&quot;:&quot;0565a67c8a7444d890a6a95212d8f807&quot;,&quot;fill_align&quot;:&quot;lt&quot;,&quot;chip_types&quot;:[&quot;text&quot;]},{&quot;text_align&quot;:&quot;cm&quot;,&quot;text_direction&quot;:&quot;horizontal&quot;,&quot;support_big_font&quot;:false,&quot;picture_toward&quot;:0,&quot;picture_dockside&quot;:[],&quot;fill_id&quot;:&quot;a9c91ff0c3e440548b12eef8d0c90561&quot;,&quot;fill_align&quot;:&quot;cm&quot;,&quot;chip_types&quot;:[&quot;picture&quot;]},{&quot;text_align&quot;:&quot;cm&quot;,&quot;text_direction&quot;:&quot;horizontal&quot;,&quot;support_big_font&quot;:false,&quot;picture_toward&quot;:0,&quot;picture_dockside&quot;:[],&quot;fill_id&quot;:&quot;82183bc287994aa2b8ddb372abf03f76&quot;,&quot;fill_align&quot;:&quot;cm&quot;,&quot;chip_types&quot;:[&quot;picture&quot;]}]]"/>
  <p:tag name="KSO_WM_SLIDE_CAN_ADD_NAVIGATION" val="1"/>
  <p:tag name="KSO_WM_CHIP_DECFILLPROP" val="[]"/>
  <p:tag name="KSO_WM_SLIDE_LAYOUT_INFO" val="{&quot;backgroundInfo&quot;:[{&quot;bottom&quot;:0,&quot;bottomAbs&quot;:false,&quot;left&quot;:0,&quot;leftAbs&quot;:false,&quot;right&quot;:0,&quot;rightAbs&quot;:false,&quot;top&quot;:0,&quot;topAbs&quot;:false,&quot;type&quot;:&quot;general&quot;}],&quot;direction&quot;:1,&quot;id&quot;:&quot;2021-04-01T15:40:18&quot;,&quot;maxSize&quot;:{&quot;size1&quot;:51.3},&quot;minSize&quot;:{&quot;size1&quot;:35},&quot;normalSize&quot;:{&quot;size1&quot;:46.2},&quot;subLayout&quot;:[{&quot;id&quot;:&quot;2021-04-01T15:40:18&quot;,&quot;maxSize&quot;:{&quot;size1&quot;:57.8},&quot;minSize&quot;:{&quot;size1&quot;:26.7},&quot;normalSize&quot;:{&quot;size1&quot;:42.1},&quot;subLayout&quot;:[{&quot;id&quot;:&quot;2021-04-01T15:40:18&quot;,&quot;margin&quot;:{&quot;bottom&quot;:1.6929999589920044,&quot;left&quot;:2.5399999618530273,&quot;right&quot;:1.253000020980835,&quot;top&quot;:2.997999906539917},&quot;type&quot;:0},{&quot;id&quot;:&quot;2021-04-01T15:40:18&quot;,&quot;margin&quot;:{&quot;bottom&quot;:2.997999906539917,&quot;left&quot;:2.5399999618530273,&quot;right&quot;:1.253000020980835,&quot;top&quot;:1.720000147819519},&quot;type&quot;:0}],&quot;type&quot;:0},{&quot;direction&quot;:1,&quot;id&quot;:&quot;2021-04-01T15:40:18&quot;,&quot;maxSize&quot;:{&quot;size1&quot;:46.4},&quot;minSize&quot;:{&quot;size1&quot;:25.5},&quot;normalSize&quot;:{&quot;size1&quot;:46.4},&quot;subLayout&quot;:[{&quot;id&quot;:&quot;2021-04-01T15:40:18&quot;,&quot;margin&quot;:{&quot;bottom&quot;:2.997999906539917,&quot;left&quot;:0.0260000042617321,&quot;right&quot;:0.3970000147819519,&quot;top&quot;:2.997999906539917},&quot;type&quot;:0},{&quot;id&quot;:&quot;2021-04-01T15:40:18&quot;,&quot;margin&quot;:{&quot;bottom&quot;:2.997999906539917,&quot;left&quot;:0.0260000042617321,&quot;right&quot;:1.6929999589920044,&quot;top&quot;:2.997999906539917},&quot;type&quot;:0}],&quot;type&quot;:0}],&quot;type&quot;:0}"/>
  <p:tag name="KSO_WM_SLIDE_BACKGROUND" val="[&quot;general&quot;]"/>
  <p:tag name="KSO_WM_CHIP_GROUPID" val="5f0fd0e505e68e5c80755de6"/>
  <p:tag name="KSO_WM_SLIDE_BK_DARK_LIGHT" val="2"/>
  <p:tag name="KSO_WM_SLIDE_BACKGROUND_TYPE" val="general"/>
  <p:tag name="KSO_WM_SLIDE_SUPPORT_FEATURE_TYPE" val="0"/>
  <p:tag name="KSO_WM_TEMPLATE_ASSEMBLE_XID" val="60656f554054ed1e2fb807ec"/>
  <p:tag name="KSO_WM_TEMPLATE_ASSEMBLE_GROUPID" val="60656f554054ed1e2fb807ec"/>
</p:tagLst>
</file>

<file path=ppt/tags/tag248.xml><?xml version="1.0" encoding="utf-8"?>
<p:tagLst xmlns:p="http://schemas.openxmlformats.org/presentationml/2006/main">
  <p:tag name="KSO_WM_BEAUTIFY_FLAG" val="#wm#"/>
  <p:tag name="KSO_WM_TEMPLATE_CATEGORY" val="diagram"/>
  <p:tag name="KSO_WM_TEMPLATE_INDEX" val="20212485"/>
</p:tagLst>
</file>

<file path=ppt/tags/tag249.xml><?xml version="1.0" encoding="utf-8"?>
<p:tagLst xmlns:p="http://schemas.openxmlformats.org/presentationml/2006/main">
  <p:tag name="KSO_WM_BEAUTIFY_FLAG" val="#wm#"/>
  <p:tag name="KSO_WM_TEMPLATE_CATEGORY" val="diagram"/>
  <p:tag name="KSO_WM_TEMPLATE_INDEX" val="20212485"/>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9*f*4"/>
  <p:tag name="KSO_WM_TEMPLATE_CATEGORY" val="custom"/>
  <p:tag name="KSO_WM_TEMPLATE_INDEX" val="20233105"/>
  <p:tag name="KSO_WM_UNIT_LAYERLEVEL" val="1"/>
  <p:tag name="KSO_WM_TAG_VERSION" val="3.0"/>
  <p:tag name="KSO_WM_BEAUTIFY_FLAG" val="#wm#"/>
  <p:tag name="KSO_WM_UNIT_SUBTYPE" val="b"/>
  <p:tag name="KSO_WM_UNIT_NOCLEAR" val="0"/>
  <p:tag name="KSO_WM_UNIT_VALUE" val="8"/>
  <p:tag name="KSO_WM_UNIT_TYPE" val="f"/>
  <p:tag name="KSO_WM_UNIT_INDEX" val="4"/>
  <p:tag name="KSO_WM_UNIT_PRESET_TEXT" val="汇报人：WPS"/>
</p:tagLst>
</file>

<file path=ppt/tags/tag252.xml><?xml version="1.0" encoding="utf-8"?>
<p:tagLst xmlns:p="http://schemas.openxmlformats.org/presentationml/2006/main">
  <p:tag name="KSO_WM_SLIDE_ID" val="custom20233105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105"/>
  <p:tag name="KSO_WM_SLIDE_TYPE" val="endPage"/>
  <p:tag name="KSO_WM_SLIDE_SUBTYPE" val="pureTxt"/>
  <p:tag name="KSO_WM_SLIDE_LAYOUT" val="a_f"/>
  <p:tag name="KSO_WM_SLIDE_LAYOUT_CNT" val="1_1"/>
</p:tagLst>
</file>

<file path=ppt/tags/tag253.xml><?xml version="1.0" encoding="utf-8"?>
<p:tagLst xmlns:p="http://schemas.openxmlformats.org/presentationml/2006/main">
  <p:tag name="commondata" val="eyJoZGlkIjoiM2FiZDIzMjBhYjY3YjcwYmIxYWI1NjM4YzVmYjEyMDMifQ=="/>
  <p:tag name="resource_record_key" val="{&quot;65&quot;:[20233105],&quot;70&quot;:[332213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5"/>
  <p:tag name="KSO_WM_TEMPLATE_CATEGORY" val="custom"/>
  <p:tag name="KSO_WM_TEMPLATE_INDEX" val="2023310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0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05"/>
  <p:tag name="KSO_WM_TEMPLATE_THUMBS_INDEX" val="1、9"/>
</p:tagLst>
</file>

<file path=ppt/tags/tag8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05_1*a*1"/>
  <p:tag name="KSO_WM_TEMPLATE_CATEGORY" val="custom"/>
  <p:tag name="KSO_WM_TEMPLATE_INDEX" val="20233105"/>
  <p:tag name="KSO_WM_UNIT_LAYERLEVEL" val="1"/>
  <p:tag name="KSO_WM_TAG_VERSION" val="3.0"/>
  <p:tag name="KSO_WM_BEAUTIFY_FLAG" val="#wm#"/>
  <p:tag name="KSO_WM_UNIT_PRESET_TEXT" val="单击此处添加文档标题内容"/>
</p:tagLst>
</file>

<file path=ppt/tags/tag8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 name="KSO_WM_UNIT_PRESET_TEXT" val="汇报人：WPS"/>
</p:tagLst>
</file>

<file path=ppt/tags/tag83.xml><?xml version="1.0" encoding="utf-8"?>
<p:tagLst xmlns:p="http://schemas.openxmlformats.org/presentationml/2006/main">
  <p:tag name="KSO_WM_SLIDE_ID" val="custom2023310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05"/>
  <p:tag name="KSO_WM_SLIDE_LAYOUT" val="a_f"/>
  <p:tag name="KSO_WM_SLIDE_LAYOUT_CNT" val="1_1"/>
  <p:tag name="KSO_WM_SLIDE_TYPE" val="title"/>
  <p:tag name="KSO_WM_SLIDE_SUBTYPE" val="pureTxt"/>
  <p:tag name="KSO_WM_TEMPLATE_THUMBS_INDEX" val="1、9"/>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a*1"/>
  <p:tag name="KSO_WM_TEMPLATE_CATEGORY" val="custom"/>
  <p:tag name="KSO_WM_TEMPLATE_INDEX" val="20233105"/>
  <p:tag name="KSO_WM_UNIT_LAYERLEVEL" val="1"/>
  <p:tag name="KSO_WM_TAG_VERSION" val="3.0"/>
  <p:tag name="KSO_WM_BEAUTIFY_FLAG" val="#wm#"/>
  <p:tag name="KSO_WM_UNIT_ISCONTENTSTITLE" val="1"/>
  <p:tag name="KSO_WM_UNIT_ISNUMDGMTITLE" val="0"/>
  <p:tag name="KSO_WM_UNIT_NOCLEAR" val="0"/>
  <p:tag name="KSO_WM_UNIT_VALUE" val="4"/>
  <p:tag name="KSO_WM_DIAGRAM_GROUP_CODE" val="l1-1"/>
  <p:tag name="KSO_WM_UNIT_TYPE" val="a"/>
  <p:tag name="KSO_WM_UNIT_INDEX" val="1"/>
  <p:tag name="KSO_WM_UNIT_PRESET_TEXT" val="目录"/>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1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3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3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1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4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1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4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2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3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4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439.2438647460937,&quot;left&quot;:435.62,&quot;top&quot;:47.63,&quot;width&quot;:513.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2"/>
  <p:tag name="KSO_WM_TEMPLATE_CATEGORY" val="custom"/>
  <p:tag name="KSO_WM_TEMPLATE_INDEX" val="202331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493.6955180683286,&quot;top&quot;:51.82613525390625,&quot;width&quot;:403.21502685546875}"/>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1"/>
  <p:tag name="KSO_WM_TEMPLATE_CATEGORY" val="custom"/>
  <p:tag name="KSO_WM_TEMPLATE_INDEX" val="20233105"/>
  <p:tag name="KSO_WM_UNIT_LAYERLEVEL" val="1_1_1"/>
  <p:tag name="KSO_WM_TAG_VERSION" val="3.0"/>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493.6955180683286,&quot;top&quot;:51.82613525390625,&quot;width&quot;:403.215026855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9.xml><?xml version="1.0" encoding="utf-8"?>
<p:tagLst xmlns:p="http://schemas.openxmlformats.org/presentationml/2006/main">
  <p:tag name="KSO_WM_SLIDE_ID" val="custom20233105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105"/>
  <p:tag name="KSO_WM_SLIDE_TYPE" val="contents"/>
  <p:tag name="KSO_WM_SLIDE_SUBTYPE" val="diag"/>
  <p:tag name="KSO_WM_DIAGRAM_GROUP_CODE" val="l1-1"/>
  <p:tag name="KSO_WM_SLIDE_DIAGTYPE" val="l"/>
  <p:tag name="KSO_WM_SLIDE_LAYOUT" val="a_l"/>
  <p:tag name="KSO_WM_SLIDE_LAYOUT_CNT" val="1_1"/>
</p:tagLst>
</file>

<file path=ppt/theme/theme1.xml><?xml version="1.0" encoding="utf-8"?>
<a:theme xmlns:a="http://schemas.openxmlformats.org/drawingml/2006/main" name="2_Office 主题​​">
  <a:themeElements>
    <a:clrScheme name="">
      <a:dk1>
        <a:srgbClr val="000000"/>
      </a:dk1>
      <a:lt1>
        <a:srgbClr val="FFFFFF"/>
      </a:lt1>
      <a:dk2>
        <a:srgbClr val="DBF4FF"/>
      </a:dk2>
      <a:lt2>
        <a:srgbClr val="FEFDFF"/>
      </a:lt2>
      <a:accent1>
        <a:srgbClr val="AAB2FF"/>
      </a:accent1>
      <a:accent2>
        <a:srgbClr val="B9ACEC"/>
      </a:accent2>
      <a:accent3>
        <a:srgbClr val="C8A6D8"/>
      </a:accent3>
      <a:accent4>
        <a:srgbClr val="D6A1C5"/>
      </a:accent4>
      <a:accent5>
        <a:srgbClr val="E59BB1"/>
      </a:accent5>
      <a:accent6>
        <a:srgbClr val="F4959E"/>
      </a:accent6>
      <a:hlink>
        <a:srgbClr val="658BD5"/>
      </a:hlink>
      <a:folHlink>
        <a:srgbClr val="A16AA5"/>
      </a:folHlink>
    </a:clrScheme>
    <a:fontScheme name="自定义 3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3802</Words>
  <Application>WPS 演示</Application>
  <PresentationFormat>宽屏</PresentationFormat>
  <Paragraphs>249</Paragraphs>
  <Slides>31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31</vt:i4>
      </vt:variant>
    </vt:vector>
  </HeadingPairs>
  <TitlesOfParts>
    <vt:vector size="49" baseType="lpstr">
      <vt:lpstr>Arial</vt:lpstr>
      <vt:lpstr>宋体</vt:lpstr>
      <vt:lpstr>Wingdings</vt:lpstr>
      <vt:lpstr>Bebas Neue</vt:lpstr>
      <vt:lpstr>Sunshine Rain</vt:lpstr>
      <vt:lpstr>Nunito SemiBold</vt:lpstr>
      <vt:lpstr>微软雅黑</vt:lpstr>
      <vt:lpstr>微软雅黑</vt:lpstr>
      <vt:lpstr>Arial</vt:lpstr>
      <vt:lpstr>Segoe UI</vt:lpstr>
      <vt:lpstr>Wingdings</vt:lpstr>
      <vt:lpstr>Nunito ExtraBold</vt:lpstr>
      <vt:lpstr>Arial Unicode MS</vt:lpstr>
      <vt:lpstr>Calibri</vt:lpstr>
      <vt:lpstr>Nunito Medium</vt:lpstr>
      <vt:lpstr>蘋果儷細宋</vt:lpstr>
      <vt:lpstr>Nunito Black</vt:lpstr>
      <vt:lpstr>2_Office 主题​​</vt:lpstr>
      <vt:lpstr>Intelligent White Cane</vt:lpstr>
      <vt:lpstr>Content</vt:lpstr>
      <vt:lpstr>Overview of problem statement</vt:lpstr>
      <vt:lpstr>PowerPoint 演示文稿</vt:lpstr>
      <vt:lpstr>Overview of Solution statement</vt:lpstr>
      <vt:lpstr>PowerPoint 演示文稿</vt:lpstr>
      <vt:lpstr>PowerPoint 演示文稿</vt:lpstr>
      <vt:lpstr>Details on IoT prototype</vt:lpstr>
      <vt:lpstr>PowerPoint 演示文稿</vt:lpstr>
      <vt:lpstr>PowerPoint 演示文稿</vt:lpstr>
      <vt:lpstr>PowerPoint 演示文稿</vt:lpstr>
      <vt:lpstr>PowerPoint 演示文稿</vt:lpstr>
      <vt:lpstr>PowerPoint 演示文稿</vt:lpstr>
      <vt:lpstr>PowerPoint 演示文稿</vt:lpstr>
      <vt:lpstr>Details on machine learning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Details on software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谢牧航</dc:creator>
  <cp:lastModifiedBy>文档存本地丢失不负责</cp:lastModifiedBy>
  <cp:revision>16</cp:revision>
  <dcterms:created xsi:type="dcterms:W3CDTF">2023-08-09T12:44:00Z</dcterms:created>
  <dcterms:modified xsi:type="dcterms:W3CDTF">2024-07-20T02:46:08Z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2052-12.1.0.17468</vt:lpwstr>
  </property>
</Properties>
</file>